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92" r:id="rId5"/>
    <p:sldId id="265" r:id="rId6"/>
    <p:sldId id="294" r:id="rId7"/>
    <p:sldId id="264" r:id="rId8"/>
    <p:sldId id="295" r:id="rId9"/>
    <p:sldId id="296" r:id="rId10"/>
    <p:sldId id="277" r:id="rId11"/>
    <p:sldId id="278" r:id="rId12"/>
    <p:sldId id="279" r:id="rId13"/>
    <p:sldId id="280" r:id="rId14"/>
    <p:sldId id="281" r:id="rId15"/>
    <p:sldId id="284" r:id="rId16"/>
    <p:sldId id="297" r:id="rId17"/>
    <p:sldId id="285" r:id="rId18"/>
    <p:sldId id="286" r:id="rId19"/>
    <p:sldId id="288" r:id="rId20"/>
    <p:sldId id="298" r:id="rId21"/>
    <p:sldId id="263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3D364-EE6D-66BE-644B-86676085A0F5}" v="3" dt="2023-02-24T08:52:19.005"/>
    <p1510:client id="{08E7C8F3-D928-F357-353D-B8D22A518E55}" v="28" dt="2021-01-18T09:31:25.688"/>
    <p1510:client id="{10BAA4E1-7844-2565-3E7A-2CD9B5618F60}" v="348" dt="2023-02-20T05:26:37.388"/>
    <p1510:client id="{114EEBBA-766A-0DEE-B490-9BED87945F77}" v="1129" dt="2021-01-05T11:17:00.460"/>
    <p1510:client id="{20FFC61E-AB3A-2A6D-7283-F056CCC670FC}" v="6" dt="2021-01-12T10:19:23.512"/>
    <p1510:client id="{52623AF8-9826-B032-FB6B-76AA8E258A5E}" v="135" dt="2021-01-08T04:32:27.505"/>
    <p1510:client id="{669A2C42-9796-0278-6DC4-857314FA5432}" v="13" dt="2023-02-20T08:57:00.651"/>
    <p1510:client id="{A4A4F547-3871-20AB-23A5-9243BAF6C480}" v="1446" dt="2021-01-12T08:18:24.411"/>
    <p1510:client id="{AFC71EAE-C830-BA92-6638-43A04D6FEC98}" v="506" dt="2021-01-05T06:30:47.336"/>
    <p1510:client id="{BD04715B-AB8E-CAC0-499D-7E11FCA063DB}" v="36" dt="2021-01-13T03:58:08.404"/>
    <p1510:client id="{C7330E97-4532-17B8-DC49-CD188A0B0001}" v="50" dt="2021-01-06T04:16:06.894"/>
    <p1510:client id="{F3AB1A95-050B-199B-57DC-ABBA9DB02AE2}" v="327" dt="2021-01-07T08:00:16.1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Nippun Kumar A.A." userId="S::aa_nippunkumaar@blr.amrita.edu::a48363fd-f267-41fa-8da0-398a903c7504" providerId="AD" clId="Web-{08E7C8F3-D928-F357-353D-B8D22A518E55}"/>
    <pc:docChg chg="addSld delSld modSld">
      <pc:chgData name="Mr. Nippun Kumar A.A." userId="S::aa_nippunkumaar@blr.amrita.edu::a48363fd-f267-41fa-8da0-398a903c7504" providerId="AD" clId="Web-{08E7C8F3-D928-F357-353D-B8D22A518E55}" dt="2021-01-18T09:31:25.688" v="32"/>
      <pc:docMkLst>
        <pc:docMk/>
      </pc:docMkLst>
      <pc:sldChg chg="addSp delSp modSp new del">
        <pc:chgData name="Mr. Nippun Kumar A.A." userId="S::aa_nippunkumaar@blr.amrita.edu::a48363fd-f267-41fa-8da0-398a903c7504" providerId="AD" clId="Web-{08E7C8F3-D928-F357-353D-B8D22A518E55}" dt="2021-01-18T08:35:38.243" v="22"/>
        <pc:sldMkLst>
          <pc:docMk/>
          <pc:sldMk cId="929545856" sldId="292"/>
        </pc:sldMkLst>
        <pc:spChg chg="del">
          <ac:chgData name="Mr. Nippun Kumar A.A." userId="S::aa_nippunkumaar@blr.amrita.edu::a48363fd-f267-41fa-8da0-398a903c7504" providerId="AD" clId="Web-{08E7C8F3-D928-F357-353D-B8D22A518E55}" dt="2021-01-18T08:34:47.145" v="1"/>
          <ac:spMkLst>
            <pc:docMk/>
            <pc:sldMk cId="929545856" sldId="292"/>
            <ac:spMk id="2" creationId="{F8A1911A-1180-4426-8A7A-98DCEF158230}"/>
          </ac:spMkLst>
        </pc:spChg>
        <pc:spChg chg="add del mod">
          <ac:chgData name="Mr. Nippun Kumar A.A." userId="S::aa_nippunkumaar@blr.amrita.edu::a48363fd-f267-41fa-8da0-398a903c7504" providerId="AD" clId="Web-{08E7C8F3-D928-F357-353D-B8D22A518E55}" dt="2021-01-18T08:34:53.490" v="5"/>
          <ac:spMkLst>
            <pc:docMk/>
            <pc:sldMk cId="929545856" sldId="292"/>
            <ac:spMk id="3" creationId="{D1040CE6-F110-4B7A-A1E3-03216B0B61C7}"/>
          </ac:spMkLst>
        </pc:spChg>
        <pc:spChg chg="add del mod">
          <ac:chgData name="Mr. Nippun Kumar A.A." userId="S::aa_nippunkumaar@blr.amrita.edu::a48363fd-f267-41fa-8da0-398a903c7504" providerId="AD" clId="Web-{08E7C8F3-D928-F357-353D-B8D22A518E55}" dt="2021-01-18T08:34:58.584" v="9"/>
          <ac:spMkLst>
            <pc:docMk/>
            <pc:sldMk cId="929545856" sldId="292"/>
            <ac:spMk id="4" creationId="{BAEE18DF-9866-4839-A58E-8A6A0B5A1ABB}"/>
          </ac:spMkLst>
        </pc:spChg>
        <pc:spChg chg="add mod">
          <ac:chgData name="Mr. Nippun Kumar A.A." userId="S::aa_nippunkumaar@blr.amrita.edu::a48363fd-f267-41fa-8da0-398a903c7504" providerId="AD" clId="Web-{08E7C8F3-D928-F357-353D-B8D22A518E55}" dt="2021-01-18T08:35:09.725" v="15" actId="20577"/>
          <ac:spMkLst>
            <pc:docMk/>
            <pc:sldMk cId="929545856" sldId="292"/>
            <ac:spMk id="5" creationId="{FC574DE6-7524-4D0E-8723-59B6CD4483E6}"/>
          </ac:spMkLst>
        </pc:spChg>
        <pc:spChg chg="add mod">
          <ac:chgData name="Mr. Nippun Kumar A.A." userId="S::aa_nippunkumaar@blr.amrita.edu::a48363fd-f267-41fa-8da0-398a903c7504" providerId="AD" clId="Web-{08E7C8F3-D928-F357-353D-B8D22A518E55}" dt="2021-01-18T08:35:32.070" v="21" actId="20577"/>
          <ac:spMkLst>
            <pc:docMk/>
            <pc:sldMk cId="929545856" sldId="292"/>
            <ac:spMk id="6" creationId="{222DE3B7-A326-484B-95C8-51FE1B0B1071}"/>
          </ac:spMkLst>
        </pc:spChg>
      </pc:sldChg>
      <pc:sldChg chg="addSp delSp modSp new del">
        <pc:chgData name="Mr. Nippun Kumar A.A." userId="S::aa_nippunkumaar@blr.amrita.edu::a48363fd-f267-41fa-8da0-398a903c7504" providerId="AD" clId="Web-{08E7C8F3-D928-F357-353D-B8D22A518E55}" dt="2021-01-18T09:31:25.688" v="32"/>
        <pc:sldMkLst>
          <pc:docMk/>
          <pc:sldMk cId="1935640522" sldId="292"/>
        </pc:sldMkLst>
        <pc:spChg chg="add del">
          <ac:chgData name="Mr. Nippun Kumar A.A." userId="S::aa_nippunkumaar@blr.amrita.edu::a48363fd-f267-41fa-8da0-398a903c7504" providerId="AD" clId="Web-{08E7C8F3-D928-F357-353D-B8D22A518E55}" dt="2021-01-18T09:24:50.753" v="31"/>
          <ac:spMkLst>
            <pc:docMk/>
            <pc:sldMk cId="1935640522" sldId="292"/>
            <ac:spMk id="2" creationId="{18D0D8C1-D6B6-4BD0-8397-247F70944326}"/>
          </ac:spMkLst>
        </pc:spChg>
        <pc:spChg chg="add del mod">
          <ac:chgData name="Mr. Nippun Kumar A.A." userId="S::aa_nippunkumaar@blr.amrita.edu::a48363fd-f267-41fa-8da0-398a903c7504" providerId="AD" clId="Web-{08E7C8F3-D928-F357-353D-B8D22A518E55}" dt="2021-01-18T09:22:32.843" v="30"/>
          <ac:spMkLst>
            <pc:docMk/>
            <pc:sldMk cId="1935640522" sldId="292"/>
            <ac:spMk id="3" creationId="{33EFAF88-7F05-4067-AD2A-A6B36EC53D36}"/>
          </ac:spMkLst>
        </pc:spChg>
      </pc:sldChg>
    </pc:docChg>
  </pc:docChgLst>
  <pc:docChgLst>
    <pc:chgData name="Mr. Nippun Kumar A.A." userId="S::aa_nippunkumaar@blr.amrita.edu::a48363fd-f267-41fa-8da0-398a903c7504" providerId="AD" clId="Web-{BD04715B-AB8E-CAC0-499D-7E11FCA063DB}"/>
    <pc:docChg chg="modSld">
      <pc:chgData name="Mr. Nippun Kumar A.A." userId="S::aa_nippunkumaar@blr.amrita.edu::a48363fd-f267-41fa-8da0-398a903c7504" providerId="AD" clId="Web-{BD04715B-AB8E-CAC0-499D-7E11FCA063DB}" dt="2021-01-13T03:58:08.404" v="17" actId="1076"/>
      <pc:docMkLst>
        <pc:docMk/>
      </pc:docMkLst>
      <pc:sldChg chg="modSp">
        <pc:chgData name="Mr. Nippun Kumar A.A." userId="S::aa_nippunkumaar@blr.amrita.edu::a48363fd-f267-41fa-8da0-398a903c7504" providerId="AD" clId="Web-{BD04715B-AB8E-CAC0-499D-7E11FCA063DB}" dt="2021-01-13T02:34:01.695" v="12" actId="20577"/>
        <pc:sldMkLst>
          <pc:docMk/>
          <pc:sldMk cId="0" sldId="256"/>
        </pc:sldMkLst>
        <pc:spChg chg="mod">
          <ac:chgData name="Mr. Nippun Kumar A.A." userId="S::aa_nippunkumaar@blr.amrita.edu::a48363fd-f267-41fa-8da0-398a903c7504" providerId="AD" clId="Web-{BD04715B-AB8E-CAC0-499D-7E11FCA063DB}" dt="2021-01-13T02:34:01.695" v="12" actId="20577"/>
          <ac:spMkLst>
            <pc:docMk/>
            <pc:sldMk cId="0" sldId="256"/>
            <ac:spMk id="162" creationId="{00000000-0000-0000-0000-000000000000}"/>
          </ac:spMkLst>
        </pc:spChg>
      </pc:sldChg>
      <pc:sldChg chg="addSp delSp modSp">
        <pc:chgData name="Mr. Nippun Kumar A.A." userId="S::aa_nippunkumaar@blr.amrita.edu::a48363fd-f267-41fa-8da0-398a903c7504" providerId="AD" clId="Web-{BD04715B-AB8E-CAC0-499D-7E11FCA063DB}" dt="2021-01-13T03:58:08.404" v="17" actId="1076"/>
        <pc:sldMkLst>
          <pc:docMk/>
          <pc:sldMk cId="3698138661" sldId="285"/>
        </pc:sldMkLst>
        <pc:picChg chg="del">
          <ac:chgData name="Mr. Nippun Kumar A.A." userId="S::aa_nippunkumaar@blr.amrita.edu::a48363fd-f267-41fa-8da0-398a903c7504" providerId="AD" clId="Web-{BD04715B-AB8E-CAC0-499D-7E11FCA063DB}" dt="2021-01-13T03:43:18.126" v="13"/>
          <ac:picMkLst>
            <pc:docMk/>
            <pc:sldMk cId="3698138661" sldId="285"/>
            <ac:picMk id="3" creationId="{A4BD3282-321B-4501-ABF2-70BD38B18941}"/>
          </ac:picMkLst>
        </pc:picChg>
        <pc:picChg chg="add mod">
          <ac:chgData name="Mr. Nippun Kumar A.A." userId="S::aa_nippunkumaar@blr.amrita.edu::a48363fd-f267-41fa-8da0-398a903c7504" providerId="AD" clId="Web-{BD04715B-AB8E-CAC0-499D-7E11FCA063DB}" dt="2021-01-13T03:58:08.404" v="17" actId="1076"/>
          <ac:picMkLst>
            <pc:docMk/>
            <pc:sldMk cId="3698138661" sldId="285"/>
            <ac:picMk id="4" creationId="{26594800-8424-4B77-88E0-07D1A90C5E12}"/>
          </ac:picMkLst>
        </pc:picChg>
      </pc:sldChg>
    </pc:docChg>
  </pc:docChgLst>
  <pc:docChgLst>
    <pc:chgData name="Mr. Nippun Kumar A.A." userId="S::aa_nippunkumaar@blr.amrita.edu::a48363fd-f267-41fa-8da0-398a903c7504" providerId="AD" clId="Web-{A4A4F547-3871-20AB-23A5-9243BAF6C480}"/>
    <pc:docChg chg="addSld delSld modSld">
      <pc:chgData name="Mr. Nippun Kumar A.A." userId="S::aa_nippunkumaar@blr.amrita.edu::a48363fd-f267-41fa-8da0-398a903c7504" providerId="AD" clId="Web-{A4A4F547-3871-20AB-23A5-9243BAF6C480}" dt="2021-01-12T08:18:24.411" v="944" actId="20577"/>
      <pc:docMkLst>
        <pc:docMk/>
      </pc:docMkLst>
      <pc:sldChg chg="modSp">
        <pc:chgData name="Mr. Nippun Kumar A.A." userId="S::aa_nippunkumaar@blr.amrita.edu::a48363fd-f267-41fa-8da0-398a903c7504" providerId="AD" clId="Web-{A4A4F547-3871-20AB-23A5-9243BAF6C480}" dt="2021-01-12T08:18:24.411" v="944" actId="20577"/>
        <pc:sldMkLst>
          <pc:docMk/>
          <pc:sldMk cId="0" sldId="256"/>
        </pc:sldMkLst>
        <pc:spChg chg="mod">
          <ac:chgData name="Mr. Nippun Kumar A.A." userId="S::aa_nippunkumaar@blr.amrita.edu::a48363fd-f267-41fa-8da0-398a903c7504" providerId="AD" clId="Web-{A4A4F547-3871-20AB-23A5-9243BAF6C480}" dt="2021-01-12T08:18:24.411" v="944" actId="20577"/>
          <ac:spMkLst>
            <pc:docMk/>
            <pc:sldMk cId="0" sldId="256"/>
            <ac:spMk id="162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A4A4F547-3871-20AB-23A5-9243BAF6C480}" dt="2021-01-12T06:11:07.836" v="14" actId="20577"/>
        <pc:sldMkLst>
          <pc:docMk/>
          <pc:sldMk cId="0" sldId="257"/>
        </pc:sldMkLst>
        <pc:spChg chg="mod">
          <ac:chgData name="Mr. Nippun Kumar A.A." userId="S::aa_nippunkumaar@blr.amrita.edu::a48363fd-f267-41fa-8da0-398a903c7504" providerId="AD" clId="Web-{A4A4F547-3871-20AB-23A5-9243BAF6C480}" dt="2021-01-12T06:11:07.836" v="14" actId="20577"/>
          <ac:spMkLst>
            <pc:docMk/>
            <pc:sldMk cId="0" sldId="257"/>
            <ac:spMk id="166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A4A4F547-3871-20AB-23A5-9243BAF6C480}" dt="2021-01-12T08:11:33.419" v="883" actId="20577"/>
        <pc:sldMkLst>
          <pc:docMk/>
          <pc:sldMk cId="0" sldId="258"/>
        </pc:sldMkLst>
        <pc:spChg chg="mod">
          <ac:chgData name="Mr. Nippun Kumar A.A." userId="S::aa_nippunkumaar@blr.amrita.edu::a48363fd-f267-41fa-8da0-398a903c7504" providerId="AD" clId="Web-{A4A4F547-3871-20AB-23A5-9243BAF6C480}" dt="2021-01-12T08:11:33.419" v="883" actId="20577"/>
          <ac:spMkLst>
            <pc:docMk/>
            <pc:sldMk cId="0" sldId="258"/>
            <ac:spMk id="170" creationId="{00000000-0000-0000-0000-000000000000}"/>
          </ac:spMkLst>
        </pc:spChg>
      </pc:sldChg>
      <pc:sldChg chg="del">
        <pc:chgData name="Mr. Nippun Kumar A.A." userId="S::aa_nippunkumaar@blr.amrita.edu::a48363fd-f267-41fa-8da0-398a903c7504" providerId="AD" clId="Web-{A4A4F547-3871-20AB-23A5-9243BAF6C480}" dt="2021-01-12T06:12:15.602" v="86"/>
        <pc:sldMkLst>
          <pc:docMk/>
          <pc:sldMk cId="0" sldId="259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602" v="85"/>
        <pc:sldMkLst>
          <pc:docMk/>
          <pc:sldMk cId="0" sldId="260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602" v="84"/>
        <pc:sldMkLst>
          <pc:docMk/>
          <pc:sldMk cId="0" sldId="261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602" v="83"/>
        <pc:sldMkLst>
          <pc:docMk/>
          <pc:sldMk cId="0" sldId="262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602" v="82"/>
        <pc:sldMkLst>
          <pc:docMk/>
          <pc:sldMk cId="575029712" sldId="264"/>
        </pc:sldMkLst>
      </pc:sldChg>
      <pc:sldChg chg="addSp delSp modSp new">
        <pc:chgData name="Mr. Nippun Kumar A.A." userId="S::aa_nippunkumaar@blr.amrita.edu::a48363fd-f267-41fa-8da0-398a903c7504" providerId="AD" clId="Web-{A4A4F547-3871-20AB-23A5-9243BAF6C480}" dt="2021-01-12T06:47:35.107" v="234" actId="20577"/>
        <pc:sldMkLst>
          <pc:docMk/>
          <pc:sldMk cId="1839636505" sldId="264"/>
        </pc:sldMkLst>
        <pc:spChg chg="mod">
          <ac:chgData name="Mr. Nippun Kumar A.A." userId="S::aa_nippunkumaar@blr.amrita.edu::a48363fd-f267-41fa-8da0-398a903c7504" providerId="AD" clId="Web-{A4A4F547-3871-20AB-23A5-9243BAF6C480}" dt="2021-01-12T06:33:53.227" v="142"/>
          <ac:spMkLst>
            <pc:docMk/>
            <pc:sldMk cId="1839636505" sldId="264"/>
            <ac:spMk id="2" creationId="{E0E18858-25A9-4B03-B1A0-9D1EFECC4425}"/>
          </ac:spMkLst>
        </pc:spChg>
        <pc:spChg chg="del">
          <ac:chgData name="Mr. Nippun Kumar A.A." userId="S::aa_nippunkumaar@blr.amrita.edu::a48363fd-f267-41fa-8da0-398a903c7504" providerId="AD" clId="Web-{A4A4F547-3871-20AB-23A5-9243BAF6C480}" dt="2021-01-12T06:30:40.448" v="97"/>
          <ac:spMkLst>
            <pc:docMk/>
            <pc:sldMk cId="1839636505" sldId="264"/>
            <ac:spMk id="3" creationId="{AD408493-FFC7-4509-AC45-1273266F1FBA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6:30:45.885" v="101"/>
          <ac:spMkLst>
            <pc:docMk/>
            <pc:sldMk cId="1839636505" sldId="264"/>
            <ac:spMk id="4" creationId="{B150383E-67DE-488E-9884-0929D44E004C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6:30:53.745" v="105"/>
          <ac:spMkLst>
            <pc:docMk/>
            <pc:sldMk cId="1839636505" sldId="264"/>
            <ac:spMk id="5" creationId="{2AE32E70-3704-448C-A8A1-C0A406712F3E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6:31:10.760" v="109"/>
          <ac:spMkLst>
            <pc:docMk/>
            <pc:sldMk cId="1839636505" sldId="264"/>
            <ac:spMk id="6" creationId="{5F99A89E-37A8-4F11-8A29-473B84C4BC9E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6:31:22.338" v="113"/>
          <ac:spMkLst>
            <pc:docMk/>
            <pc:sldMk cId="1839636505" sldId="264"/>
            <ac:spMk id="7" creationId="{55B0D52F-3B44-454C-B137-008AEC245478}"/>
          </ac:spMkLst>
        </pc:spChg>
        <pc:spChg chg="add mod">
          <ac:chgData name="Mr. Nippun Kumar A.A." userId="S::aa_nippunkumaar@blr.amrita.edu::a48363fd-f267-41fa-8da0-398a903c7504" providerId="AD" clId="Web-{A4A4F547-3871-20AB-23A5-9243BAF6C480}" dt="2021-01-12T06:47:35.107" v="234" actId="20577"/>
          <ac:spMkLst>
            <pc:docMk/>
            <pc:sldMk cId="1839636505" sldId="264"/>
            <ac:spMk id="9" creationId="{7131B115-4101-4D58-9963-CD5BBD878144}"/>
          </ac:spMkLst>
        </pc:spChg>
        <pc:picChg chg="add mod modCrop">
          <ac:chgData name="Mr. Nippun Kumar A.A." userId="S::aa_nippunkumaar@blr.amrita.edu::a48363fd-f267-41fa-8da0-398a903c7504" providerId="AD" clId="Web-{A4A4F547-3871-20AB-23A5-9243BAF6C480}" dt="2021-01-12T06:37:52.020" v="163" actId="1076"/>
          <ac:picMkLst>
            <pc:docMk/>
            <pc:sldMk cId="1839636505" sldId="264"/>
            <ac:picMk id="8" creationId="{6F7B32C0-4D0B-498E-85D5-8CF3D14D06D1}"/>
          </ac:picMkLst>
        </pc:picChg>
      </pc:sldChg>
      <pc:sldChg chg="addSp delSp modSp new">
        <pc:chgData name="Mr. Nippun Kumar A.A." userId="S::aa_nippunkumaar@blr.amrita.edu::a48363fd-f267-41fa-8da0-398a903c7504" providerId="AD" clId="Web-{A4A4F547-3871-20AB-23A5-9243BAF6C480}" dt="2021-01-12T06:48:16.310" v="243" actId="1076"/>
        <pc:sldMkLst>
          <pc:docMk/>
          <pc:sldMk cId="68519861" sldId="265"/>
        </pc:sldMkLst>
        <pc:spChg chg="mod">
          <ac:chgData name="Mr. Nippun Kumar A.A." userId="S::aa_nippunkumaar@blr.amrita.edu::a48363fd-f267-41fa-8da0-398a903c7504" providerId="AD" clId="Web-{A4A4F547-3871-20AB-23A5-9243BAF6C480}" dt="2021-01-12T06:36:07.772" v="160" actId="20577"/>
          <ac:spMkLst>
            <pc:docMk/>
            <pc:sldMk cId="68519861" sldId="265"/>
            <ac:spMk id="2" creationId="{12B7811E-98A1-413C-B241-2A5079ED7348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6:47:40.920" v="235"/>
          <ac:spMkLst>
            <pc:docMk/>
            <pc:sldMk cId="68519861" sldId="265"/>
            <ac:spMk id="5" creationId="{BDA42029-345C-4A0D-8D5D-74943DBA858A}"/>
          </ac:spMkLst>
        </pc:spChg>
        <pc:spChg chg="add mod">
          <ac:chgData name="Mr. Nippun Kumar A.A." userId="S::aa_nippunkumaar@blr.amrita.edu::a48363fd-f267-41fa-8da0-398a903c7504" providerId="AD" clId="Web-{A4A4F547-3871-20AB-23A5-9243BAF6C480}" dt="2021-01-12T06:48:16.310" v="243" actId="1076"/>
          <ac:spMkLst>
            <pc:docMk/>
            <pc:sldMk cId="68519861" sldId="265"/>
            <ac:spMk id="9" creationId="{AD920A48-A760-4412-93CD-DCC45B0383A6}"/>
          </ac:spMkLst>
        </pc:spChg>
        <pc:picChg chg="add mod ord">
          <ac:chgData name="Mr. Nippun Kumar A.A." userId="S::aa_nippunkumaar@blr.amrita.edu::a48363fd-f267-41fa-8da0-398a903c7504" providerId="AD" clId="Web-{A4A4F547-3871-20AB-23A5-9243BAF6C480}" dt="2021-01-12T06:36:30.303" v="161"/>
          <ac:picMkLst>
            <pc:docMk/>
            <pc:sldMk cId="68519861" sldId="265"/>
            <ac:picMk id="3" creationId="{47C412D0-8EA8-4E90-BF5D-E75200403021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6:47:53.951" v="239"/>
          <ac:picMkLst>
            <pc:docMk/>
            <pc:sldMk cId="68519861" sldId="265"/>
            <ac:picMk id="6" creationId="{37C83B59-FACF-4309-87EB-F1547AE06731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6:48:03.091" v="241"/>
          <ac:picMkLst>
            <pc:docMk/>
            <pc:sldMk cId="68519861" sldId="265"/>
            <ac:picMk id="7" creationId="{7F2E8E34-BD4B-4FBE-B3C7-CD21D3253460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602" v="81"/>
        <pc:sldMkLst>
          <pc:docMk/>
          <pc:sldMk cId="1390983075" sldId="265"/>
        </pc:sldMkLst>
      </pc:sldChg>
      <pc:sldChg chg="addSp delSp modSp new">
        <pc:chgData name="Mr. Nippun Kumar A.A." userId="S::aa_nippunkumaar@blr.amrita.edu::a48363fd-f267-41fa-8da0-398a903c7504" providerId="AD" clId="Web-{A4A4F547-3871-20AB-23A5-9243BAF6C480}" dt="2021-01-12T06:48:18.591" v="245"/>
        <pc:sldMkLst>
          <pc:docMk/>
          <pc:sldMk cId="331886666" sldId="266"/>
        </pc:sldMkLst>
        <pc:spChg chg="mod">
          <ac:chgData name="Mr. Nippun Kumar A.A." userId="S::aa_nippunkumaar@blr.amrita.edu::a48363fd-f267-41fa-8da0-398a903c7504" providerId="AD" clId="Web-{A4A4F547-3871-20AB-23A5-9243BAF6C480}" dt="2021-01-12T06:43:35.954" v="218" actId="20577"/>
          <ac:spMkLst>
            <pc:docMk/>
            <pc:sldMk cId="331886666" sldId="266"/>
            <ac:spMk id="2" creationId="{B001D3FA-64B4-4683-A06B-7AAE22356443}"/>
          </ac:spMkLst>
        </pc:spChg>
        <pc:spChg chg="add del">
          <ac:chgData name="Mr. Nippun Kumar A.A." userId="S::aa_nippunkumaar@blr.amrita.edu::a48363fd-f267-41fa-8da0-398a903c7504" providerId="AD" clId="Web-{A4A4F547-3871-20AB-23A5-9243BAF6C480}" dt="2021-01-12T06:48:18.044" v="244"/>
          <ac:spMkLst>
            <pc:docMk/>
            <pc:sldMk cId="331886666" sldId="266"/>
            <ac:spMk id="5" creationId="{1D4131A6-1AA9-4FC3-90D2-19328819B7C9}"/>
          </ac:spMkLst>
        </pc:spChg>
        <pc:spChg chg="add">
          <ac:chgData name="Mr. Nippun Kumar A.A." userId="S::aa_nippunkumaar@blr.amrita.edu::a48363fd-f267-41fa-8da0-398a903c7504" providerId="AD" clId="Web-{A4A4F547-3871-20AB-23A5-9243BAF6C480}" dt="2021-01-12T06:48:18.591" v="245"/>
          <ac:spMkLst>
            <pc:docMk/>
            <pc:sldMk cId="331886666" sldId="266"/>
            <ac:spMk id="8" creationId="{7672C37C-5FDF-43BA-BF0C-08FD6B8BDA75}"/>
          </ac:spMkLst>
        </pc:spChg>
        <pc:picChg chg="add del mod">
          <ac:chgData name="Mr. Nippun Kumar A.A." userId="S::aa_nippunkumaar@blr.amrita.edu::a48363fd-f267-41fa-8da0-398a903c7504" providerId="AD" clId="Web-{A4A4F547-3871-20AB-23A5-9243BAF6C480}" dt="2021-01-12T06:46:25.436" v="220"/>
          <ac:picMkLst>
            <pc:docMk/>
            <pc:sldMk cId="331886666" sldId="266"/>
            <ac:picMk id="3" creationId="{7B7DE23E-D7CE-4C47-A501-91044CD67B36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6:46:32.405" v="223" actId="14100"/>
          <ac:picMkLst>
            <pc:docMk/>
            <pc:sldMk cId="331886666" sldId="266"/>
            <ac:picMk id="6" creationId="{49278321-5D91-459B-87EC-5B09FA8B691D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602" v="80"/>
        <pc:sldMkLst>
          <pc:docMk/>
          <pc:sldMk cId="1760339609" sldId="266"/>
        </pc:sldMkLst>
      </pc:sldChg>
      <pc:sldChg chg="addSp delSp modSp add mod replId modClrScheme chgLayout">
        <pc:chgData name="Mr. Nippun Kumar A.A." userId="S::aa_nippunkumaar@blr.amrita.edu::a48363fd-f267-41fa-8da0-398a903c7504" providerId="AD" clId="Web-{A4A4F547-3871-20AB-23A5-9243BAF6C480}" dt="2021-01-12T07:10:26.278" v="311" actId="20577"/>
        <pc:sldMkLst>
          <pc:docMk/>
          <pc:sldMk cId="1599033840" sldId="267"/>
        </pc:sldMkLst>
        <pc:spChg chg="mod ord">
          <ac:chgData name="Mr. Nippun Kumar A.A." userId="S::aa_nippunkumaar@blr.amrita.edu::a48363fd-f267-41fa-8da0-398a903c7504" providerId="AD" clId="Web-{A4A4F547-3871-20AB-23A5-9243BAF6C480}" dt="2021-01-12T07:09:20.241" v="254"/>
          <ac:spMkLst>
            <pc:docMk/>
            <pc:sldMk cId="1599033840" sldId="267"/>
            <ac:spMk id="2" creationId="{B001D3FA-64B4-4683-A06B-7AAE22356443}"/>
          </ac:spMkLst>
        </pc:spChg>
        <pc:spChg chg="add">
          <ac:chgData name="Mr. Nippun Kumar A.A." userId="S::aa_nippunkumaar@blr.amrita.edu::a48363fd-f267-41fa-8da0-398a903c7504" providerId="AD" clId="Web-{A4A4F547-3871-20AB-23A5-9243BAF6C480}" dt="2021-01-12T06:48:22.607" v="247"/>
          <ac:spMkLst>
            <pc:docMk/>
            <pc:sldMk cId="1599033840" sldId="267"/>
            <ac:spMk id="4" creationId="{D7B2BB03-63DC-4E57-8976-7704E7D1BC45}"/>
          </ac:spMkLst>
        </pc:spChg>
        <pc:spChg chg="add mod ord">
          <ac:chgData name="Mr. Nippun Kumar A.A." userId="S::aa_nippunkumaar@blr.amrita.edu::a48363fd-f267-41fa-8da0-398a903c7504" providerId="AD" clId="Web-{A4A4F547-3871-20AB-23A5-9243BAF6C480}" dt="2021-01-12T07:10:26.278" v="311" actId="20577"/>
          <ac:spMkLst>
            <pc:docMk/>
            <pc:sldMk cId="1599033840" sldId="267"/>
            <ac:spMk id="5" creationId="{0AFBEB82-A162-457A-AD16-AB0D1A951504}"/>
          </ac:spMkLst>
        </pc:spChg>
        <pc:spChg chg="del">
          <ac:chgData name="Mr. Nippun Kumar A.A." userId="S::aa_nippunkumaar@blr.amrita.edu::a48363fd-f267-41fa-8da0-398a903c7504" providerId="AD" clId="Web-{A4A4F547-3871-20AB-23A5-9243BAF6C480}" dt="2021-01-12T06:48:22.325" v="246"/>
          <ac:spMkLst>
            <pc:docMk/>
            <pc:sldMk cId="1599033840" sldId="267"/>
            <ac:spMk id="5" creationId="{1D4131A6-1AA9-4FC3-90D2-19328819B7C9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09:27.742" v="255" actId="1076"/>
          <ac:picMkLst>
            <pc:docMk/>
            <pc:sldMk cId="1599033840" sldId="267"/>
            <ac:picMk id="3" creationId="{0A89B0D3-E0A4-4776-84B5-345BDC56682B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6:46:48.498" v="225"/>
          <ac:picMkLst>
            <pc:docMk/>
            <pc:sldMk cId="1599033840" sldId="267"/>
            <ac:picMk id="6" creationId="{49278321-5D91-459B-87EC-5B09FA8B691D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9"/>
        <pc:sldMkLst>
          <pc:docMk/>
          <pc:sldMk cId="4156933851" sldId="267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586" v="78"/>
        <pc:sldMkLst>
          <pc:docMk/>
          <pc:sldMk cId="351444707" sldId="268"/>
        </pc:sldMkLst>
      </pc:sldChg>
      <pc:sldChg chg="addSp delSp modSp add mod replId modClrScheme chgLayout">
        <pc:chgData name="Mr. Nippun Kumar A.A." userId="S::aa_nippunkumaar@blr.amrita.edu::a48363fd-f267-41fa-8da0-398a903c7504" providerId="AD" clId="Web-{A4A4F547-3871-20AB-23A5-9243BAF6C480}" dt="2021-01-12T07:10:23.684" v="310" actId="20577"/>
        <pc:sldMkLst>
          <pc:docMk/>
          <pc:sldMk cId="2975185087" sldId="268"/>
        </pc:sldMkLst>
        <pc:spChg chg="mod ord">
          <ac:chgData name="Mr. Nippun Kumar A.A." userId="S::aa_nippunkumaar@blr.amrita.edu::a48363fd-f267-41fa-8da0-398a903c7504" providerId="AD" clId="Web-{A4A4F547-3871-20AB-23A5-9243BAF6C480}" dt="2021-01-12T07:09:49.665" v="295"/>
          <ac:spMkLst>
            <pc:docMk/>
            <pc:sldMk cId="2975185087" sldId="268"/>
            <ac:spMk id="2" creationId="{B001D3FA-64B4-4683-A06B-7AAE22356443}"/>
          </ac:spMkLst>
        </pc:spChg>
        <pc:spChg chg="add mod ord">
          <ac:chgData name="Mr. Nippun Kumar A.A." userId="S::aa_nippunkumaar@blr.amrita.edu::a48363fd-f267-41fa-8da0-398a903c7504" providerId="AD" clId="Web-{A4A4F547-3871-20AB-23A5-9243BAF6C480}" dt="2021-01-12T07:10:23.684" v="310" actId="20577"/>
          <ac:spMkLst>
            <pc:docMk/>
            <pc:sldMk cId="2975185087" sldId="268"/>
            <ac:spMk id="6" creationId="{47FB6B79-DAA5-40BE-ADE6-5C3115807669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08:54.707" v="249"/>
          <ac:picMkLst>
            <pc:docMk/>
            <pc:sldMk cId="2975185087" sldId="268"/>
            <ac:picMk id="3" creationId="{0A89B0D3-E0A4-4776-84B5-345BDC56682B}"/>
          </ac:picMkLst>
        </pc:picChg>
        <pc:picChg chg="add mod ord">
          <ac:chgData name="Mr. Nippun Kumar A.A." userId="S::aa_nippunkumaar@blr.amrita.edu::a48363fd-f267-41fa-8da0-398a903c7504" providerId="AD" clId="Web-{A4A4F547-3871-20AB-23A5-9243BAF6C480}" dt="2021-01-12T07:10:01.807" v="298"/>
          <ac:picMkLst>
            <pc:docMk/>
            <pc:sldMk cId="2975185087" sldId="268"/>
            <ac:picMk id="5" creationId="{358ED11A-8864-4F70-A5A1-788B4DDE11EE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1:04.078" v="332" actId="1076"/>
        <pc:sldMkLst>
          <pc:docMk/>
          <pc:sldMk cId="1400881366" sldId="269"/>
        </pc:sldMkLst>
        <pc:spChg chg="mod">
          <ac:chgData name="Mr. Nippun Kumar A.A." userId="S::aa_nippunkumaar@blr.amrita.edu::a48363fd-f267-41fa-8da0-398a903c7504" providerId="AD" clId="Web-{A4A4F547-3871-20AB-23A5-9243BAF6C480}" dt="2021-01-12T07:10:50.765" v="326" actId="20577"/>
          <ac:spMkLst>
            <pc:docMk/>
            <pc:sldMk cId="1400881366" sldId="269"/>
            <ac:spMk id="6" creationId="{47FB6B79-DAA5-40BE-ADE6-5C3115807669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11:04.078" v="332" actId="1076"/>
          <ac:picMkLst>
            <pc:docMk/>
            <pc:sldMk cId="1400881366" sldId="269"/>
            <ac:picMk id="3" creationId="{EEC35423-3B9B-4F24-A822-593CD0E09047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10:53.109" v="327"/>
          <ac:picMkLst>
            <pc:docMk/>
            <pc:sldMk cId="1400881366" sldId="269"/>
            <ac:picMk id="5" creationId="{358ED11A-8864-4F70-A5A1-788B4DDE11EE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7"/>
        <pc:sldMkLst>
          <pc:docMk/>
          <pc:sldMk cId="3160635669" sldId="269"/>
        </pc:sldMkLst>
      </pc:sldChg>
      <pc:sldChg chg="new del">
        <pc:chgData name="Mr. Nippun Kumar A.A." userId="S::aa_nippunkumaar@blr.amrita.edu::a48363fd-f267-41fa-8da0-398a903c7504" providerId="AD" clId="Web-{A4A4F547-3871-20AB-23A5-9243BAF6C480}" dt="2021-01-12T07:11:15.126" v="334"/>
        <pc:sldMkLst>
          <pc:docMk/>
          <pc:sldMk cId="1491385398" sldId="270"/>
        </pc:sldMkLst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1:54.364" v="353" actId="14100"/>
        <pc:sldMkLst>
          <pc:docMk/>
          <pc:sldMk cId="2226225965" sldId="270"/>
        </pc:sldMkLst>
        <pc:spChg chg="mod">
          <ac:chgData name="Mr. Nippun Kumar A.A." userId="S::aa_nippunkumaar@blr.amrita.edu::a48363fd-f267-41fa-8da0-398a903c7504" providerId="AD" clId="Web-{A4A4F547-3871-20AB-23A5-9243BAF6C480}" dt="2021-01-12T07:11:44.754" v="349" actId="20577"/>
          <ac:spMkLst>
            <pc:docMk/>
            <pc:sldMk cId="2226225965" sldId="270"/>
            <ac:spMk id="6" creationId="{47FB6B79-DAA5-40BE-ADE6-5C3115807669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11:47.473" v="350"/>
          <ac:picMkLst>
            <pc:docMk/>
            <pc:sldMk cId="2226225965" sldId="270"/>
            <ac:picMk id="3" creationId="{EEC35423-3B9B-4F24-A822-593CD0E09047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11:54.364" v="353" actId="14100"/>
          <ac:picMkLst>
            <pc:docMk/>
            <pc:sldMk cId="2226225965" sldId="270"/>
            <ac:picMk id="5" creationId="{58EA9284-802B-49FC-88BA-1195A0B49D00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6"/>
        <pc:sldMkLst>
          <pc:docMk/>
          <pc:sldMk cId="3393303319" sldId="270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586" v="75"/>
        <pc:sldMkLst>
          <pc:docMk/>
          <pc:sldMk cId="176616358" sldId="271"/>
        </pc:sldMkLst>
      </pc:sldChg>
      <pc:sldChg chg="addSp delSp modSp new del">
        <pc:chgData name="Mr. Nippun Kumar A.A." userId="S::aa_nippunkumaar@blr.amrita.edu::a48363fd-f267-41fa-8da0-398a903c7504" providerId="AD" clId="Web-{A4A4F547-3871-20AB-23A5-9243BAF6C480}" dt="2021-01-12T07:12:31.559" v="359"/>
        <pc:sldMkLst>
          <pc:docMk/>
          <pc:sldMk cId="3697457145" sldId="271"/>
        </pc:sldMkLst>
        <pc:picChg chg="add del mod">
          <ac:chgData name="Mr. Nippun Kumar A.A." userId="S::aa_nippunkumaar@blr.amrita.edu::a48363fd-f267-41fa-8da0-398a903c7504" providerId="AD" clId="Web-{A4A4F547-3871-20AB-23A5-9243BAF6C480}" dt="2021-01-12T07:12:29.746" v="358"/>
          <ac:picMkLst>
            <pc:docMk/>
            <pc:sldMk cId="3697457145" sldId="271"/>
            <ac:picMk id="4" creationId="{B58DEA4C-1A84-419A-BABC-7EABD2565CE1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4"/>
        <pc:sldMkLst>
          <pc:docMk/>
          <pc:sldMk cId="735387850" sldId="272"/>
        </pc:sldMkLst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3:23.016" v="386" actId="14100"/>
        <pc:sldMkLst>
          <pc:docMk/>
          <pc:sldMk cId="4284840526" sldId="272"/>
        </pc:sldMkLst>
        <pc:spChg chg="mod">
          <ac:chgData name="Mr. Nippun Kumar A.A." userId="S::aa_nippunkumaar@blr.amrita.edu::a48363fd-f267-41fa-8da0-398a903c7504" providerId="AD" clId="Web-{A4A4F547-3871-20AB-23A5-9243BAF6C480}" dt="2021-01-12T07:13:13.641" v="382" actId="20577"/>
          <ac:spMkLst>
            <pc:docMk/>
            <pc:sldMk cId="4284840526" sldId="272"/>
            <ac:spMk id="6" creationId="{47FB6B79-DAA5-40BE-ADE6-5C3115807669}"/>
          </ac:spMkLst>
        </pc:spChg>
        <pc:picChg chg="add del mod">
          <ac:chgData name="Mr. Nippun Kumar A.A." userId="S::aa_nippunkumaar@blr.amrita.edu::a48363fd-f267-41fa-8da0-398a903c7504" providerId="AD" clId="Web-{A4A4F547-3871-20AB-23A5-9243BAF6C480}" dt="2021-01-12T07:12:54.514" v="364"/>
          <ac:picMkLst>
            <pc:docMk/>
            <pc:sldMk cId="4284840526" sldId="272"/>
            <ac:picMk id="3" creationId="{FE831EED-2DC6-4380-8E28-BE6842DA5E62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12:27.371" v="357"/>
          <ac:picMkLst>
            <pc:docMk/>
            <pc:sldMk cId="4284840526" sldId="272"/>
            <ac:picMk id="5" creationId="{58EA9284-802B-49FC-88BA-1195A0B49D00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13:23.016" v="386" actId="14100"/>
          <ac:picMkLst>
            <pc:docMk/>
            <pc:sldMk cId="4284840526" sldId="272"/>
            <ac:picMk id="7" creationId="{EDEDA5EA-5983-45B2-BE2A-CF6BBC2AE615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4:49.227" v="425" actId="1076"/>
        <pc:sldMkLst>
          <pc:docMk/>
          <pc:sldMk cId="2179291018" sldId="273"/>
        </pc:sldMkLst>
        <pc:spChg chg="mod">
          <ac:chgData name="Mr. Nippun Kumar A.A." userId="S::aa_nippunkumaar@blr.amrita.edu::a48363fd-f267-41fa-8da0-398a903c7504" providerId="AD" clId="Web-{A4A4F547-3871-20AB-23A5-9243BAF6C480}" dt="2021-01-12T07:14:07.833" v="419" actId="20577"/>
          <ac:spMkLst>
            <pc:docMk/>
            <pc:sldMk cId="2179291018" sldId="273"/>
            <ac:spMk id="6" creationId="{47FB6B79-DAA5-40BE-ADE6-5C3115807669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14:49.227" v="425" actId="1076"/>
          <ac:picMkLst>
            <pc:docMk/>
            <pc:sldMk cId="2179291018" sldId="273"/>
            <ac:picMk id="3" creationId="{102307A4-210F-4B5D-8319-28032BDE9BEC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13:40.065" v="388"/>
          <ac:picMkLst>
            <pc:docMk/>
            <pc:sldMk cId="2179291018" sldId="273"/>
            <ac:picMk id="7" creationId="{EDEDA5EA-5983-45B2-BE2A-CF6BBC2AE615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3"/>
        <pc:sldMkLst>
          <pc:docMk/>
          <pc:sldMk cId="2490139485" sldId="273"/>
        </pc:sldMkLst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6:55.489" v="446" actId="14100"/>
        <pc:sldMkLst>
          <pc:docMk/>
          <pc:sldMk cId="435396942" sldId="274"/>
        </pc:sldMkLst>
        <pc:spChg chg="mod">
          <ac:chgData name="Mr. Nippun Kumar A.A." userId="S::aa_nippunkumaar@blr.amrita.edu::a48363fd-f267-41fa-8da0-398a903c7504" providerId="AD" clId="Web-{A4A4F547-3871-20AB-23A5-9243BAF6C480}" dt="2021-01-12T07:15:38.388" v="443" actId="20577"/>
          <ac:spMkLst>
            <pc:docMk/>
            <pc:sldMk cId="435396942" sldId="274"/>
            <ac:spMk id="6" creationId="{47FB6B79-DAA5-40BE-ADE6-5C3115807669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15:32.309" v="427"/>
          <ac:picMkLst>
            <pc:docMk/>
            <pc:sldMk cId="435396942" sldId="274"/>
            <ac:picMk id="3" creationId="{102307A4-210F-4B5D-8319-28032BDE9BEC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16:55.489" v="446" actId="14100"/>
          <ac:picMkLst>
            <pc:docMk/>
            <pc:sldMk cId="435396942" sldId="274"/>
            <ac:picMk id="5" creationId="{5601136C-61C3-4C72-916E-F89F06F7A89A}"/>
          </ac:picMkLst>
        </pc:picChg>
      </pc:sldChg>
      <pc:sldChg chg="add del replId">
        <pc:chgData name="Mr. Nippun Kumar A.A." userId="S::aa_nippunkumaar@blr.amrita.edu::a48363fd-f267-41fa-8da0-398a903c7504" providerId="AD" clId="Web-{A4A4F547-3871-20AB-23A5-9243BAF6C480}" dt="2021-01-12T07:14:13.287" v="421"/>
        <pc:sldMkLst>
          <pc:docMk/>
          <pc:sldMk cId="1537097907" sldId="274"/>
        </pc:sldMkLst>
      </pc:sldChg>
      <pc:sldChg chg="del">
        <pc:chgData name="Mr. Nippun Kumar A.A." userId="S::aa_nippunkumaar@blr.amrita.edu::a48363fd-f267-41fa-8da0-398a903c7504" providerId="AD" clId="Web-{A4A4F547-3871-20AB-23A5-9243BAF6C480}" dt="2021-01-12T06:12:15.586" v="72"/>
        <pc:sldMkLst>
          <pc:docMk/>
          <pc:sldMk cId="3303408518" sldId="274"/>
        </pc:sldMkLst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7:31.258" v="462" actId="1076"/>
        <pc:sldMkLst>
          <pc:docMk/>
          <pc:sldMk cId="2618917972" sldId="275"/>
        </pc:sldMkLst>
        <pc:spChg chg="mod">
          <ac:chgData name="Mr. Nippun Kumar A.A." userId="S::aa_nippunkumaar@blr.amrita.edu::a48363fd-f267-41fa-8da0-398a903c7504" providerId="AD" clId="Web-{A4A4F547-3871-20AB-23A5-9243BAF6C480}" dt="2021-01-12T07:17:18.131" v="457" actId="20577"/>
          <ac:spMkLst>
            <pc:docMk/>
            <pc:sldMk cId="2618917972" sldId="275"/>
            <ac:spMk id="6" creationId="{47FB6B79-DAA5-40BE-ADE6-5C3115807669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17:31.258" v="462" actId="1076"/>
          <ac:picMkLst>
            <pc:docMk/>
            <pc:sldMk cId="2618917972" sldId="275"/>
            <ac:picMk id="3" creationId="{B075712C-1B80-4427-BEA4-84BE67BFCB39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17:19.319" v="458"/>
          <ac:picMkLst>
            <pc:docMk/>
            <pc:sldMk cId="2618917972" sldId="275"/>
            <ac:picMk id="5" creationId="{5601136C-61C3-4C72-916E-F89F06F7A89A}"/>
          </ac:picMkLst>
        </pc:picChg>
      </pc:sldChg>
      <pc:sldChg chg="del">
        <pc:chgData name="Mr. Nippun Kumar A.A." userId="S::aa_nippunkumaar@blr.amrita.edu::a48363fd-f267-41fa-8da0-398a903c7504" providerId="AD" clId="Web-{A4A4F547-3871-20AB-23A5-9243BAF6C480}" dt="2021-01-12T06:12:15.586" v="71"/>
        <pc:sldMkLst>
          <pc:docMk/>
          <pc:sldMk cId="2759319715" sldId="275"/>
        </pc:sldMkLst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17:58.166" v="480" actId="1076"/>
        <pc:sldMkLst>
          <pc:docMk/>
          <pc:sldMk cId="2300618653" sldId="276"/>
        </pc:sldMkLst>
        <pc:spChg chg="mod">
          <ac:chgData name="Mr. Nippun Kumar A.A." userId="S::aa_nippunkumaar@blr.amrita.edu::a48363fd-f267-41fa-8da0-398a903c7504" providerId="AD" clId="Web-{A4A4F547-3871-20AB-23A5-9243BAF6C480}" dt="2021-01-12T07:17:45.946" v="476" actId="20577"/>
          <ac:spMkLst>
            <pc:docMk/>
            <pc:sldMk cId="2300618653" sldId="276"/>
            <ac:spMk id="6" creationId="{47FB6B79-DAA5-40BE-ADE6-5C3115807669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17:36.961" v="464"/>
          <ac:picMkLst>
            <pc:docMk/>
            <pc:sldMk cId="2300618653" sldId="276"/>
            <ac:picMk id="3" creationId="{B075712C-1B80-4427-BEA4-84BE67BFCB39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17:58.166" v="480" actId="1076"/>
          <ac:picMkLst>
            <pc:docMk/>
            <pc:sldMk cId="2300618653" sldId="276"/>
            <ac:picMk id="5" creationId="{C9A0798D-A255-48AA-A0F1-3959851C98F1}"/>
          </ac:picMkLst>
        </pc:picChg>
      </pc:sldChg>
      <pc:sldChg chg="modSp new">
        <pc:chgData name="Mr. Nippun Kumar A.A." userId="S::aa_nippunkumaar@blr.amrita.edu::a48363fd-f267-41fa-8da0-398a903c7504" providerId="AD" clId="Web-{A4A4F547-3871-20AB-23A5-9243BAF6C480}" dt="2021-01-12T07:21:08.058" v="552" actId="20577"/>
        <pc:sldMkLst>
          <pc:docMk/>
          <pc:sldMk cId="2129489389" sldId="277"/>
        </pc:sldMkLst>
        <pc:spChg chg="mod">
          <ac:chgData name="Mr. Nippun Kumar A.A." userId="S::aa_nippunkumaar@blr.amrita.edu::a48363fd-f267-41fa-8da0-398a903c7504" providerId="AD" clId="Web-{A4A4F547-3871-20AB-23A5-9243BAF6C480}" dt="2021-01-12T07:20:34.899" v="534" actId="20577"/>
          <ac:spMkLst>
            <pc:docMk/>
            <pc:sldMk cId="2129489389" sldId="277"/>
            <ac:spMk id="2" creationId="{1584F936-27F0-4473-A11F-15D650360B25}"/>
          </ac:spMkLst>
        </pc:spChg>
        <pc:spChg chg="mod">
          <ac:chgData name="Mr. Nippun Kumar A.A." userId="S::aa_nippunkumaar@blr.amrita.edu::a48363fd-f267-41fa-8da0-398a903c7504" providerId="AD" clId="Web-{A4A4F547-3871-20AB-23A5-9243BAF6C480}" dt="2021-01-12T07:21:08.058" v="552" actId="20577"/>
          <ac:spMkLst>
            <pc:docMk/>
            <pc:sldMk cId="2129489389" sldId="277"/>
            <ac:spMk id="3" creationId="{A9FB60D1-B9F8-40A6-AF18-2E16FA9160C3}"/>
          </ac:spMkLst>
        </pc:spChg>
      </pc:sldChg>
      <pc:sldChg chg="modSp add replId">
        <pc:chgData name="Mr. Nippun Kumar A.A." userId="S::aa_nippunkumaar@blr.amrita.edu::a48363fd-f267-41fa-8da0-398a903c7504" providerId="AD" clId="Web-{A4A4F547-3871-20AB-23A5-9243BAF6C480}" dt="2021-01-12T07:22:02.766" v="590" actId="20577"/>
        <pc:sldMkLst>
          <pc:docMk/>
          <pc:sldMk cId="662099326" sldId="278"/>
        </pc:sldMkLst>
        <pc:spChg chg="mod">
          <ac:chgData name="Mr. Nippun Kumar A.A." userId="S::aa_nippunkumaar@blr.amrita.edu::a48363fd-f267-41fa-8da0-398a903c7504" providerId="AD" clId="Web-{A4A4F547-3871-20AB-23A5-9243BAF6C480}" dt="2021-01-12T07:21:24.575" v="563" actId="20577"/>
          <ac:spMkLst>
            <pc:docMk/>
            <pc:sldMk cId="662099326" sldId="278"/>
            <ac:spMk id="2" creationId="{1584F936-27F0-4473-A11F-15D650360B25}"/>
          </ac:spMkLst>
        </pc:spChg>
        <pc:spChg chg="mod">
          <ac:chgData name="Mr. Nippun Kumar A.A." userId="S::aa_nippunkumaar@blr.amrita.edu::a48363fd-f267-41fa-8da0-398a903c7504" providerId="AD" clId="Web-{A4A4F547-3871-20AB-23A5-9243BAF6C480}" dt="2021-01-12T07:22:02.766" v="590" actId="20577"/>
          <ac:spMkLst>
            <pc:docMk/>
            <pc:sldMk cId="662099326" sldId="278"/>
            <ac:spMk id="3" creationId="{A9FB60D1-B9F8-40A6-AF18-2E16FA9160C3}"/>
          </ac:spMkLst>
        </pc:spChg>
      </pc:sldChg>
      <pc:sldChg chg="addSp delSp modSp new">
        <pc:chgData name="Mr. Nippun Kumar A.A." userId="S::aa_nippunkumaar@blr.amrita.edu::a48363fd-f267-41fa-8da0-398a903c7504" providerId="AD" clId="Web-{A4A4F547-3871-20AB-23A5-9243BAF6C480}" dt="2021-01-12T07:46:16.734" v="639"/>
        <pc:sldMkLst>
          <pc:docMk/>
          <pc:sldMk cId="1058209924" sldId="279"/>
        </pc:sldMkLst>
        <pc:spChg chg="mod">
          <ac:chgData name="Mr. Nippun Kumar A.A." userId="S::aa_nippunkumaar@blr.amrita.edu::a48363fd-f267-41fa-8da0-398a903c7504" providerId="AD" clId="Web-{A4A4F547-3871-20AB-23A5-9243BAF6C480}" dt="2021-01-12T07:40:11.291" v="622" actId="20577"/>
          <ac:spMkLst>
            <pc:docMk/>
            <pc:sldMk cId="1058209924" sldId="279"/>
            <ac:spMk id="2" creationId="{0D02BF17-97EC-4B12-94E8-8A0D62771075}"/>
          </ac:spMkLst>
        </pc:spChg>
        <pc:spChg chg="add del">
          <ac:chgData name="Mr. Nippun Kumar A.A." userId="S::aa_nippunkumaar@blr.amrita.edu::a48363fd-f267-41fa-8da0-398a903c7504" providerId="AD" clId="Web-{A4A4F547-3871-20AB-23A5-9243BAF6C480}" dt="2021-01-12T07:39:25.384" v="612"/>
          <ac:spMkLst>
            <pc:docMk/>
            <pc:sldMk cId="1058209924" sldId="279"/>
            <ac:spMk id="3" creationId="{7CEE9414-82B5-4E9C-8123-D487BCAD0338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7:39:21.400" v="610"/>
          <ac:spMkLst>
            <pc:docMk/>
            <pc:sldMk cId="1058209924" sldId="279"/>
            <ac:spMk id="4" creationId="{F4C3B64B-70B4-488B-8473-1C70AF31B418}"/>
          </ac:spMkLst>
        </pc:spChg>
        <pc:spChg chg="add del mod">
          <ac:chgData name="Mr. Nippun Kumar A.A." userId="S::aa_nippunkumaar@blr.amrita.edu::a48363fd-f267-41fa-8da0-398a903c7504" providerId="AD" clId="Web-{A4A4F547-3871-20AB-23A5-9243BAF6C480}" dt="2021-01-12T07:39:38.228" v="615"/>
          <ac:spMkLst>
            <pc:docMk/>
            <pc:sldMk cId="1058209924" sldId="279"/>
            <ac:spMk id="5" creationId="{C2AA5DD4-4D7B-4D1D-A695-FE04FABD7EED}"/>
          </ac:spMkLst>
        </pc:spChg>
        <pc:spChg chg="add">
          <ac:chgData name="Mr. Nippun Kumar A.A." userId="S::aa_nippunkumaar@blr.amrita.edu::a48363fd-f267-41fa-8da0-398a903c7504" providerId="AD" clId="Web-{A4A4F547-3871-20AB-23A5-9243BAF6C480}" dt="2021-01-12T07:40:01.338" v="621"/>
          <ac:spMkLst>
            <pc:docMk/>
            <pc:sldMk cId="1058209924" sldId="279"/>
            <ac:spMk id="8" creationId="{EBC255DC-4CA6-4955-9E4A-0FF142E90A24}"/>
          </ac:spMkLst>
        </pc:spChg>
        <pc:spChg chg="add del">
          <ac:chgData name="Mr. Nippun Kumar A.A." userId="S::aa_nippunkumaar@blr.amrita.edu::a48363fd-f267-41fa-8da0-398a903c7504" providerId="AD" clId="Web-{A4A4F547-3871-20AB-23A5-9243BAF6C480}" dt="2021-01-12T07:46:16.734" v="639"/>
          <ac:spMkLst>
            <pc:docMk/>
            <pc:sldMk cId="1058209924" sldId="279"/>
            <ac:spMk id="9" creationId="{B973C810-8655-4449-A096-A3FB3389C383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39:54.588" v="620" actId="1076"/>
          <ac:picMkLst>
            <pc:docMk/>
            <pc:sldMk cId="1058209924" sldId="279"/>
            <ac:picMk id="6" creationId="{666C2D38-19F2-4C04-8E16-BB8637152334}"/>
          </ac:picMkLst>
        </pc:picChg>
      </pc:sldChg>
      <pc:sldChg chg="addSp delSp modSp new">
        <pc:chgData name="Mr. Nippun Kumar A.A." userId="S::aa_nippunkumaar@blr.amrita.edu::a48363fd-f267-41fa-8da0-398a903c7504" providerId="AD" clId="Web-{A4A4F547-3871-20AB-23A5-9243BAF6C480}" dt="2021-01-12T07:46:21.437" v="641" actId="1076"/>
        <pc:sldMkLst>
          <pc:docMk/>
          <pc:sldMk cId="289746715" sldId="280"/>
        </pc:sldMkLst>
        <pc:spChg chg="mod">
          <ac:chgData name="Mr. Nippun Kumar A.A." userId="S::aa_nippunkumaar@blr.amrita.edu::a48363fd-f267-41fa-8da0-398a903c7504" providerId="AD" clId="Web-{A4A4F547-3871-20AB-23A5-9243BAF6C480}" dt="2021-01-12T07:45:38.452" v="632" actId="20577"/>
          <ac:spMkLst>
            <pc:docMk/>
            <pc:sldMk cId="289746715" sldId="280"/>
            <ac:spMk id="2" creationId="{D8B81977-525D-483C-B565-F0BDD75B56B3}"/>
          </ac:spMkLst>
        </pc:spChg>
        <pc:spChg chg="del">
          <ac:chgData name="Mr. Nippun Kumar A.A." userId="S::aa_nippunkumaar@blr.amrita.edu::a48363fd-f267-41fa-8da0-398a903c7504" providerId="AD" clId="Web-{A4A4F547-3871-20AB-23A5-9243BAF6C480}" dt="2021-01-12T07:45:42.733" v="633"/>
          <ac:spMkLst>
            <pc:docMk/>
            <pc:sldMk cId="289746715" sldId="280"/>
            <ac:spMk id="3" creationId="{48AE7221-765F-40AC-B9AD-BCD74E82AB80}"/>
          </ac:spMkLst>
        </pc:spChg>
        <pc:spChg chg="add mod">
          <ac:chgData name="Mr. Nippun Kumar A.A." userId="S::aa_nippunkumaar@blr.amrita.edu::a48363fd-f267-41fa-8da0-398a903c7504" providerId="AD" clId="Web-{A4A4F547-3871-20AB-23A5-9243BAF6C480}" dt="2021-01-12T07:46:21.437" v="641" actId="1076"/>
          <ac:spMkLst>
            <pc:docMk/>
            <pc:sldMk cId="289746715" sldId="280"/>
            <ac:spMk id="6" creationId="{0BC556AC-519B-414A-ACAF-1BE92CDC4FAA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46:00.687" v="637" actId="1076"/>
          <ac:picMkLst>
            <pc:docMk/>
            <pc:sldMk cId="289746715" sldId="280"/>
            <ac:picMk id="4" creationId="{9DAC9C76-1C43-4CC9-B600-678412E7D1F0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48:19.219" v="675" actId="1076"/>
        <pc:sldMkLst>
          <pc:docMk/>
          <pc:sldMk cId="1597651676" sldId="281"/>
        </pc:sldMkLst>
        <pc:spChg chg="mod">
          <ac:chgData name="Mr. Nippun Kumar A.A." userId="S::aa_nippunkumaar@blr.amrita.edu::a48363fd-f267-41fa-8da0-398a903c7504" providerId="AD" clId="Web-{A4A4F547-3871-20AB-23A5-9243BAF6C480}" dt="2021-01-12T07:46:51.765" v="669" actId="20577"/>
          <ac:spMkLst>
            <pc:docMk/>
            <pc:sldMk cId="1597651676" sldId="281"/>
            <ac:spMk id="2" creationId="{D8B81977-525D-483C-B565-F0BDD75B56B3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48:19.219" v="675" actId="1076"/>
          <ac:picMkLst>
            <pc:docMk/>
            <pc:sldMk cId="1597651676" sldId="281"/>
            <ac:picMk id="3" creationId="{4831BD4B-14DC-4E56-8EBB-8E82E1DEA4DD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48:06.531" v="670"/>
          <ac:picMkLst>
            <pc:docMk/>
            <pc:sldMk cId="1597651676" sldId="281"/>
            <ac:picMk id="4" creationId="{9DAC9C76-1C43-4CC9-B600-678412E7D1F0}"/>
          </ac:picMkLst>
        </pc:picChg>
      </pc:sldChg>
      <pc:sldChg chg="addSp delSp modSp new del">
        <pc:chgData name="Mr. Nippun Kumar A.A." userId="S::aa_nippunkumaar@blr.amrita.edu::a48363fd-f267-41fa-8da0-398a903c7504" providerId="AD" clId="Web-{A4A4F547-3871-20AB-23A5-9243BAF6C480}" dt="2021-01-12T07:50:34.861" v="711"/>
        <pc:sldMkLst>
          <pc:docMk/>
          <pc:sldMk cId="2115069720" sldId="282"/>
        </pc:sldMkLst>
        <pc:picChg chg="add del mod">
          <ac:chgData name="Mr. Nippun Kumar A.A." userId="S::aa_nippunkumaar@blr.amrita.edu::a48363fd-f267-41fa-8da0-398a903c7504" providerId="AD" clId="Web-{A4A4F547-3871-20AB-23A5-9243BAF6C480}" dt="2021-01-12T07:49:54.549" v="681"/>
          <ac:picMkLst>
            <pc:docMk/>
            <pc:sldMk cId="2115069720" sldId="282"/>
            <ac:picMk id="3" creationId="{E31E7E78-B01B-407D-9F85-4085AF9939FD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50:32.440" v="710" actId="1076"/>
        <pc:sldMkLst>
          <pc:docMk/>
          <pc:sldMk cId="555964526" sldId="283"/>
        </pc:sldMkLst>
        <pc:spChg chg="mod">
          <ac:chgData name="Mr. Nippun Kumar A.A." userId="S::aa_nippunkumaar@blr.amrita.edu::a48363fd-f267-41fa-8da0-398a903c7504" providerId="AD" clId="Web-{A4A4F547-3871-20AB-23A5-9243BAF6C480}" dt="2021-01-12T07:50:22.955" v="708" actId="20577"/>
          <ac:spMkLst>
            <pc:docMk/>
            <pc:sldMk cId="555964526" sldId="283"/>
            <ac:spMk id="2" creationId="{D8B81977-525D-483C-B565-F0BDD75B56B3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49:58.189" v="682"/>
          <ac:picMkLst>
            <pc:docMk/>
            <pc:sldMk cId="555964526" sldId="283"/>
            <ac:picMk id="3" creationId="{4831BD4B-14DC-4E56-8EBB-8E82E1DEA4DD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50:32.440" v="710" actId="1076"/>
          <ac:picMkLst>
            <pc:docMk/>
            <pc:sldMk cId="555964526" sldId="283"/>
            <ac:picMk id="4" creationId="{61638420-7978-43EE-BC05-D55B1C45B217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51:22.581" v="732" actId="1076"/>
        <pc:sldMkLst>
          <pc:docMk/>
          <pc:sldMk cId="3611669615" sldId="284"/>
        </pc:sldMkLst>
        <pc:spChg chg="mod">
          <ac:chgData name="Mr. Nippun Kumar A.A." userId="S::aa_nippunkumaar@blr.amrita.edu::a48363fd-f267-41fa-8da0-398a903c7504" providerId="AD" clId="Web-{A4A4F547-3871-20AB-23A5-9243BAF6C480}" dt="2021-01-12T07:51:11.049" v="727" actId="20577"/>
          <ac:spMkLst>
            <pc:docMk/>
            <pc:sldMk cId="3611669615" sldId="284"/>
            <ac:spMk id="2" creationId="{D8B81977-525D-483C-B565-F0BDD75B56B3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7:51:22.581" v="732" actId="1076"/>
          <ac:picMkLst>
            <pc:docMk/>
            <pc:sldMk cId="3611669615" sldId="284"/>
            <ac:picMk id="3" creationId="{C556775F-ABFD-4D99-B284-DB7CBB2F1A5E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50:40.658" v="713"/>
          <ac:picMkLst>
            <pc:docMk/>
            <pc:sldMk cId="3611669615" sldId="284"/>
            <ac:picMk id="4" creationId="{61638420-7978-43EE-BC05-D55B1C45B217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54:11.801" v="769"/>
        <pc:sldMkLst>
          <pc:docMk/>
          <pc:sldMk cId="3698138661" sldId="285"/>
        </pc:sldMkLst>
        <pc:spChg chg="mod">
          <ac:chgData name="Mr. Nippun Kumar A.A." userId="S::aa_nippunkumaar@blr.amrita.edu::a48363fd-f267-41fa-8da0-398a903c7504" providerId="AD" clId="Web-{A4A4F547-3871-20AB-23A5-9243BAF6C480}" dt="2021-01-12T07:52:39.175" v="758" actId="20577"/>
          <ac:spMkLst>
            <pc:docMk/>
            <pc:sldMk cId="3698138661" sldId="285"/>
            <ac:spMk id="2" creationId="{D8B81977-525D-483C-B565-F0BDD75B56B3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52:56.831" v="759"/>
          <ac:picMkLst>
            <pc:docMk/>
            <pc:sldMk cId="3698138661" sldId="285"/>
            <ac:picMk id="3" creationId="{C556775F-ABFD-4D99-B284-DB7CBB2F1A5E}"/>
          </ac:picMkLst>
        </pc:picChg>
        <pc:picChg chg="add mod">
          <ac:chgData name="Mr. Nippun Kumar A.A." userId="S::aa_nippunkumaar@blr.amrita.edu::a48363fd-f267-41fa-8da0-398a903c7504" providerId="AD" clId="Web-{A4A4F547-3871-20AB-23A5-9243BAF6C480}" dt="2021-01-12T07:53:19.269" v="764" actId="1076"/>
          <ac:picMkLst>
            <pc:docMk/>
            <pc:sldMk cId="3698138661" sldId="285"/>
            <ac:picMk id="4" creationId="{FB813AC0-FE7D-4CE5-AAE6-726D1C56B000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7:54:11.801" v="769"/>
          <ac:picMkLst>
            <pc:docMk/>
            <pc:sldMk cId="3698138661" sldId="285"/>
            <ac:picMk id="5" creationId="{EEDAF827-EE5A-4391-8B2E-CE7E2C02EB5F}"/>
          </ac:picMkLst>
        </pc:picChg>
        <pc:picChg chg="add del">
          <ac:chgData name="Mr. Nippun Kumar A.A." userId="S::aa_nippunkumaar@blr.amrita.edu::a48363fd-f267-41fa-8da0-398a903c7504" providerId="AD" clId="Web-{A4A4F547-3871-20AB-23A5-9243BAF6C480}" dt="2021-01-12T07:54:05.801" v="767"/>
          <ac:picMkLst>
            <pc:docMk/>
            <pc:sldMk cId="3698138661" sldId="285"/>
            <ac:picMk id="7" creationId="{7968C606-8A11-418D-B11C-28BBCC234788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55:50.520" v="809"/>
        <pc:sldMkLst>
          <pc:docMk/>
          <pc:sldMk cId="3409588602" sldId="286"/>
        </pc:sldMkLst>
        <pc:spChg chg="mod">
          <ac:chgData name="Mr. Nippun Kumar A.A." userId="S::aa_nippunkumaar@blr.amrita.edu::a48363fd-f267-41fa-8da0-398a903c7504" providerId="AD" clId="Web-{A4A4F547-3871-20AB-23A5-9243BAF6C480}" dt="2021-01-12T07:54:34.660" v="792" actId="20577"/>
          <ac:spMkLst>
            <pc:docMk/>
            <pc:sldMk cId="3409588602" sldId="286"/>
            <ac:spMk id="2" creationId="{D8B81977-525D-483C-B565-F0BDD75B56B3}"/>
          </ac:spMkLst>
        </pc:spChg>
        <pc:picChg chg="add del mod">
          <ac:chgData name="Mr. Nippun Kumar A.A." userId="S::aa_nippunkumaar@blr.amrita.edu::a48363fd-f267-41fa-8da0-398a903c7504" providerId="AD" clId="Web-{A4A4F547-3871-20AB-23A5-9243BAF6C480}" dt="2021-01-12T07:55:50.520" v="809"/>
          <ac:picMkLst>
            <pc:docMk/>
            <pc:sldMk cId="3409588602" sldId="286"/>
            <ac:picMk id="3" creationId="{95D49C5F-3794-434F-8DDE-3772CCBCBE28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54:38.145" v="793"/>
          <ac:picMkLst>
            <pc:docMk/>
            <pc:sldMk cId="3409588602" sldId="286"/>
            <ac:picMk id="4" creationId="{FB813AC0-FE7D-4CE5-AAE6-726D1C56B000}"/>
          </ac:picMkLst>
        </pc:picChg>
        <pc:picChg chg="mod">
          <ac:chgData name="Mr. Nippun Kumar A.A." userId="S::aa_nippunkumaar@blr.amrita.edu::a48363fd-f267-41fa-8da0-398a903c7504" providerId="AD" clId="Web-{A4A4F547-3871-20AB-23A5-9243BAF6C480}" dt="2021-01-12T07:55:08.645" v="806" actId="1076"/>
          <ac:picMkLst>
            <pc:docMk/>
            <pc:sldMk cId="3409588602" sldId="286"/>
            <ac:picMk id="5" creationId="{EEDAF827-EE5A-4391-8B2E-CE7E2C02EB5F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7:57:35.459" v="848" actId="20577"/>
        <pc:sldMkLst>
          <pc:docMk/>
          <pc:sldMk cId="3586176834" sldId="287"/>
        </pc:sldMkLst>
        <pc:spChg chg="mod">
          <ac:chgData name="Mr. Nippun Kumar A.A." userId="S::aa_nippunkumaar@blr.amrita.edu::a48363fd-f267-41fa-8da0-398a903c7504" providerId="AD" clId="Web-{A4A4F547-3871-20AB-23A5-9243BAF6C480}" dt="2021-01-12T07:57:35.459" v="848" actId="20577"/>
          <ac:spMkLst>
            <pc:docMk/>
            <pc:sldMk cId="3586176834" sldId="287"/>
            <ac:spMk id="2" creationId="{D8B81977-525D-483C-B565-F0BDD75B56B3}"/>
          </ac:spMkLst>
        </pc:spChg>
        <pc:picChg chg="mod">
          <ac:chgData name="Mr. Nippun Kumar A.A." userId="S::aa_nippunkumaar@blr.amrita.edu::a48363fd-f267-41fa-8da0-398a903c7504" providerId="AD" clId="Web-{A4A4F547-3871-20AB-23A5-9243BAF6C480}" dt="2021-01-12T07:56:17.614" v="829" actId="1076"/>
          <ac:picMkLst>
            <pc:docMk/>
            <pc:sldMk cId="3586176834" sldId="287"/>
            <ac:picMk id="3" creationId="{95D49C5F-3794-434F-8DDE-3772CCBCBE28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7:57:13.552" v="832"/>
          <ac:picMkLst>
            <pc:docMk/>
            <pc:sldMk cId="3586176834" sldId="287"/>
            <ac:picMk id="4" creationId="{41FC7E0B-D8C4-4FBE-BB6A-7118730413F8}"/>
          </ac:picMkLst>
        </pc:picChg>
        <pc:picChg chg="del">
          <ac:chgData name="Mr. Nippun Kumar A.A." userId="S::aa_nippunkumaar@blr.amrita.edu::a48363fd-f267-41fa-8da0-398a903c7504" providerId="AD" clId="Web-{A4A4F547-3871-20AB-23A5-9243BAF6C480}" dt="2021-01-12T07:56:02.911" v="825"/>
          <ac:picMkLst>
            <pc:docMk/>
            <pc:sldMk cId="3586176834" sldId="287"/>
            <ac:picMk id="5" creationId="{EEDAF827-EE5A-4391-8B2E-CE7E2C02EB5F}"/>
          </ac:picMkLst>
        </pc:picChg>
      </pc:sldChg>
      <pc:sldChg chg="addSp delSp modSp add replId">
        <pc:chgData name="Mr. Nippun Kumar A.A." userId="S::aa_nippunkumaar@blr.amrita.edu::a48363fd-f267-41fa-8da0-398a903c7504" providerId="AD" clId="Web-{A4A4F547-3871-20AB-23A5-9243BAF6C480}" dt="2021-01-12T08:16:42.488" v="941"/>
        <pc:sldMkLst>
          <pc:docMk/>
          <pc:sldMk cId="3456611528" sldId="288"/>
        </pc:sldMkLst>
        <pc:spChg chg="mod">
          <ac:chgData name="Mr. Nippun Kumar A.A." userId="S::aa_nippunkumaar@blr.amrita.edu::a48363fd-f267-41fa-8da0-398a903c7504" providerId="AD" clId="Web-{A4A4F547-3871-20AB-23A5-9243BAF6C480}" dt="2021-01-12T07:57:26.537" v="844" actId="20577"/>
          <ac:spMkLst>
            <pc:docMk/>
            <pc:sldMk cId="3456611528" sldId="288"/>
            <ac:spMk id="2" creationId="{D8B81977-525D-483C-B565-F0BDD75B56B3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57:42.146" v="849"/>
          <ac:picMkLst>
            <pc:docMk/>
            <pc:sldMk cId="3456611528" sldId="288"/>
            <ac:picMk id="3" creationId="{95D49C5F-3794-434F-8DDE-3772CCBCBE28}"/>
          </ac:picMkLst>
        </pc:picChg>
        <pc:picChg chg="mod">
          <ac:chgData name="Mr. Nippun Kumar A.A." userId="S::aa_nippunkumaar@blr.amrita.edu::a48363fd-f267-41fa-8da0-398a903c7504" providerId="AD" clId="Web-{A4A4F547-3871-20AB-23A5-9243BAF6C480}" dt="2021-01-12T07:57:55.147" v="853" actId="1076"/>
          <ac:picMkLst>
            <pc:docMk/>
            <pc:sldMk cId="3456611528" sldId="288"/>
            <ac:picMk id="4" creationId="{41FC7E0B-D8C4-4FBE-BB6A-7118730413F8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7:58:24.319" v="857"/>
          <ac:picMkLst>
            <pc:docMk/>
            <pc:sldMk cId="3456611528" sldId="288"/>
            <ac:picMk id="5" creationId="{349D8E34-5885-478E-906C-D8F730868D78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7:58:23.069" v="856"/>
          <ac:picMkLst>
            <pc:docMk/>
            <pc:sldMk cId="3456611528" sldId="288"/>
            <ac:picMk id="7" creationId="{B26214EE-FE0C-4C82-8535-1D52445524A8}"/>
          </ac:picMkLst>
        </pc:picChg>
        <pc:picChg chg="add del mod">
          <ac:chgData name="Mr. Nippun Kumar A.A." userId="S::aa_nippunkumaar@blr.amrita.edu::a48363fd-f267-41fa-8da0-398a903c7504" providerId="AD" clId="Web-{A4A4F547-3871-20AB-23A5-9243BAF6C480}" dt="2021-01-12T08:16:42.488" v="941"/>
          <ac:picMkLst>
            <pc:docMk/>
            <pc:sldMk cId="3456611528" sldId="288"/>
            <ac:picMk id="8" creationId="{5D533CB8-10E6-47D2-8095-BC93082102BF}"/>
          </ac:picMkLst>
        </pc:picChg>
      </pc:sldChg>
      <pc:sldChg chg="delSp modSp add replId">
        <pc:chgData name="Mr. Nippun Kumar A.A." userId="S::aa_nippunkumaar@blr.amrita.edu::a48363fd-f267-41fa-8da0-398a903c7504" providerId="AD" clId="Web-{A4A4F547-3871-20AB-23A5-9243BAF6C480}" dt="2021-01-12T07:58:59.772" v="882" actId="1076"/>
        <pc:sldMkLst>
          <pc:docMk/>
          <pc:sldMk cId="818726999" sldId="289"/>
        </pc:sldMkLst>
        <pc:spChg chg="mod">
          <ac:chgData name="Mr. Nippun Kumar A.A." userId="S::aa_nippunkumaar@blr.amrita.edu::a48363fd-f267-41fa-8da0-398a903c7504" providerId="AD" clId="Web-{A4A4F547-3871-20AB-23A5-9243BAF6C480}" dt="2021-01-12T07:58:51.303" v="879" actId="20577"/>
          <ac:spMkLst>
            <pc:docMk/>
            <pc:sldMk cId="818726999" sldId="289"/>
            <ac:spMk id="2" creationId="{D8B81977-525D-483C-B565-F0BDD75B56B3}"/>
          </ac:spMkLst>
        </pc:spChg>
        <pc:picChg chg="del">
          <ac:chgData name="Mr. Nippun Kumar A.A." userId="S::aa_nippunkumaar@blr.amrita.edu::a48363fd-f267-41fa-8da0-398a903c7504" providerId="AD" clId="Web-{A4A4F547-3871-20AB-23A5-9243BAF6C480}" dt="2021-01-12T07:58:30.100" v="860"/>
          <ac:picMkLst>
            <pc:docMk/>
            <pc:sldMk cId="818726999" sldId="289"/>
            <ac:picMk id="4" creationId="{41FC7E0B-D8C4-4FBE-BB6A-7118730413F8}"/>
          </ac:picMkLst>
        </pc:picChg>
        <pc:picChg chg="mod">
          <ac:chgData name="Mr. Nippun Kumar A.A." userId="S::aa_nippunkumaar@blr.amrita.edu::a48363fd-f267-41fa-8da0-398a903c7504" providerId="AD" clId="Web-{A4A4F547-3871-20AB-23A5-9243BAF6C480}" dt="2021-01-12T07:58:59.772" v="882" actId="1076"/>
          <ac:picMkLst>
            <pc:docMk/>
            <pc:sldMk cId="818726999" sldId="289"/>
            <ac:picMk id="8" creationId="{5D533CB8-10E6-47D2-8095-BC93082102BF}"/>
          </ac:picMkLst>
        </pc:picChg>
      </pc:sldChg>
      <pc:sldChg chg="modSp new">
        <pc:chgData name="Mr. Nippun Kumar A.A." userId="S::aa_nippunkumaar@blr.amrita.edu::a48363fd-f267-41fa-8da0-398a903c7504" providerId="AD" clId="Web-{A4A4F547-3871-20AB-23A5-9243BAF6C480}" dt="2021-01-12T08:17:45.301" v="943" actId="20577"/>
        <pc:sldMkLst>
          <pc:docMk/>
          <pc:sldMk cId="881134268" sldId="290"/>
        </pc:sldMkLst>
        <pc:spChg chg="mod">
          <ac:chgData name="Mr. Nippun Kumar A.A." userId="S::aa_nippunkumaar@blr.amrita.edu::a48363fd-f267-41fa-8da0-398a903c7504" providerId="AD" clId="Web-{A4A4F547-3871-20AB-23A5-9243BAF6C480}" dt="2021-01-12T08:11:44.779" v="885" actId="20577"/>
          <ac:spMkLst>
            <pc:docMk/>
            <pc:sldMk cId="881134268" sldId="290"/>
            <ac:spMk id="2" creationId="{3F53770C-074A-46C9-A691-5A6EA376E7B2}"/>
          </ac:spMkLst>
        </pc:spChg>
        <pc:spChg chg="mod">
          <ac:chgData name="Mr. Nippun Kumar A.A." userId="S::aa_nippunkumaar@blr.amrita.edu::a48363fd-f267-41fa-8da0-398a903c7504" providerId="AD" clId="Web-{A4A4F547-3871-20AB-23A5-9243BAF6C480}" dt="2021-01-12T08:17:45.301" v="943" actId="20577"/>
          <ac:spMkLst>
            <pc:docMk/>
            <pc:sldMk cId="881134268" sldId="290"/>
            <ac:spMk id="3" creationId="{6D2CAB01-9D4E-444F-8864-98F0BEE0C56B}"/>
          </ac:spMkLst>
        </pc:spChg>
      </pc:sldChg>
      <pc:sldChg chg="addSp modSp add replId">
        <pc:chgData name="Mr. Nippun Kumar A.A." userId="S::aa_nippunkumaar@blr.amrita.edu::a48363fd-f267-41fa-8da0-398a903c7504" providerId="AD" clId="Web-{A4A4F547-3871-20AB-23A5-9243BAF6C480}" dt="2021-01-12T08:16:04.582" v="940" actId="1076"/>
        <pc:sldMkLst>
          <pc:docMk/>
          <pc:sldMk cId="3080041561" sldId="291"/>
        </pc:sldMkLst>
        <pc:spChg chg="mod">
          <ac:chgData name="Mr. Nippun Kumar A.A." userId="S::aa_nippunkumaar@blr.amrita.edu::a48363fd-f267-41fa-8da0-398a903c7504" providerId="AD" clId="Web-{A4A4F547-3871-20AB-23A5-9243BAF6C480}" dt="2021-01-12T08:15:10.909" v="926" actId="20577"/>
          <ac:spMkLst>
            <pc:docMk/>
            <pc:sldMk cId="3080041561" sldId="291"/>
            <ac:spMk id="3" creationId="{6D2CAB01-9D4E-444F-8864-98F0BEE0C56B}"/>
          </ac:spMkLst>
        </pc:spChg>
        <pc:picChg chg="add mod">
          <ac:chgData name="Mr. Nippun Kumar A.A." userId="S::aa_nippunkumaar@blr.amrita.edu::a48363fd-f267-41fa-8da0-398a903c7504" providerId="AD" clId="Web-{A4A4F547-3871-20AB-23A5-9243BAF6C480}" dt="2021-01-12T08:16:04.582" v="940" actId="1076"/>
          <ac:picMkLst>
            <pc:docMk/>
            <pc:sldMk cId="3080041561" sldId="291"/>
            <ac:picMk id="4" creationId="{FF73F194-AF16-44B1-A1A4-F05263EAA4E1}"/>
          </ac:picMkLst>
        </pc:picChg>
      </pc:sldChg>
    </pc:docChg>
  </pc:docChgLst>
  <pc:docChgLst>
    <pc:chgData name="Mr. Nippun Kumar A.A." userId="S::aa_nippunkumaar@blr.amrita.edu::a48363fd-f267-41fa-8da0-398a903c7504" providerId="AD" clId="Web-{20FFC61E-AB3A-2A6D-7283-F056CCC670FC}"/>
    <pc:docChg chg="modSld">
      <pc:chgData name="Mr. Nippun Kumar A.A." userId="S::aa_nippunkumaar@blr.amrita.edu::a48363fd-f267-41fa-8da0-398a903c7504" providerId="AD" clId="Web-{20FFC61E-AB3A-2A6D-7283-F056CCC670FC}" dt="2021-01-12T10:19:23.512" v="4" actId="1076"/>
      <pc:docMkLst>
        <pc:docMk/>
      </pc:docMkLst>
      <pc:sldChg chg="addSp delSp modSp">
        <pc:chgData name="Mr. Nippun Kumar A.A." userId="S::aa_nippunkumaar@blr.amrita.edu::a48363fd-f267-41fa-8da0-398a903c7504" providerId="AD" clId="Web-{20FFC61E-AB3A-2A6D-7283-F056CCC670FC}" dt="2021-01-12T10:19:23.512" v="4" actId="1076"/>
        <pc:sldMkLst>
          <pc:docMk/>
          <pc:sldMk cId="3698138661" sldId="285"/>
        </pc:sldMkLst>
        <pc:picChg chg="add mod">
          <ac:chgData name="Mr. Nippun Kumar A.A." userId="S::aa_nippunkumaar@blr.amrita.edu::a48363fd-f267-41fa-8da0-398a903c7504" providerId="AD" clId="Web-{20FFC61E-AB3A-2A6D-7283-F056CCC670FC}" dt="2021-01-12T10:19:23.512" v="4" actId="1076"/>
          <ac:picMkLst>
            <pc:docMk/>
            <pc:sldMk cId="3698138661" sldId="285"/>
            <ac:picMk id="3" creationId="{A4BD3282-321B-4501-ABF2-70BD38B18941}"/>
          </ac:picMkLst>
        </pc:picChg>
        <pc:picChg chg="del">
          <ac:chgData name="Mr. Nippun Kumar A.A." userId="S::aa_nippunkumaar@blr.amrita.edu::a48363fd-f267-41fa-8da0-398a903c7504" providerId="AD" clId="Web-{20FFC61E-AB3A-2A6D-7283-F056CCC670FC}" dt="2021-01-12T10:18:08.931" v="0"/>
          <ac:picMkLst>
            <pc:docMk/>
            <pc:sldMk cId="3698138661" sldId="285"/>
            <ac:picMk id="4" creationId="{FB813AC0-FE7D-4CE5-AAE6-726D1C56B000}"/>
          </ac:picMkLst>
        </pc:picChg>
      </pc:sldChg>
    </pc:docChg>
  </pc:docChgLst>
  <pc:docChgLst>
    <pc:chgData name="Mr. Nippun Kumar A.A." userId="S::aa_nippunkumaar@blr.amrita.edu::a48363fd-f267-41fa-8da0-398a903c7504" providerId="AD" clId="Web-{669A2C42-9796-0278-6DC4-857314FA5432}"/>
    <pc:docChg chg="modSld">
      <pc:chgData name="Mr. Nippun Kumar A.A." userId="S::aa_nippunkumaar@blr.amrita.edu::a48363fd-f267-41fa-8da0-398a903c7504" providerId="AD" clId="Web-{669A2C42-9796-0278-6DC4-857314FA5432}" dt="2023-02-20T08:57:00.088" v="10" actId="20577"/>
      <pc:docMkLst>
        <pc:docMk/>
      </pc:docMkLst>
      <pc:sldChg chg="modSp">
        <pc:chgData name="Mr. Nippun Kumar A.A." userId="S::aa_nippunkumaar@blr.amrita.edu::a48363fd-f267-41fa-8da0-398a903c7504" providerId="AD" clId="Web-{669A2C42-9796-0278-6DC4-857314FA5432}" dt="2023-02-20T08:56:35.666" v="1" actId="20577"/>
        <pc:sldMkLst>
          <pc:docMk/>
          <pc:sldMk cId="0" sldId="256"/>
        </pc:sldMkLst>
        <pc:spChg chg="mod">
          <ac:chgData name="Mr. Nippun Kumar A.A." userId="S::aa_nippunkumaar@blr.amrita.edu::a48363fd-f267-41fa-8da0-398a903c7504" providerId="AD" clId="Web-{669A2C42-9796-0278-6DC4-857314FA5432}" dt="2023-02-20T08:56:35.666" v="1" actId="20577"/>
          <ac:spMkLst>
            <pc:docMk/>
            <pc:sldMk cId="0" sldId="256"/>
            <ac:spMk id="163" creationId="{00000000-0000-0000-0000-000000000000}"/>
          </ac:spMkLst>
        </pc:spChg>
      </pc:sldChg>
      <pc:sldChg chg="modSp">
        <pc:chgData name="Mr. Nippun Kumar A.A." userId="S::aa_nippunkumaar@blr.amrita.edu::a48363fd-f267-41fa-8da0-398a903c7504" providerId="AD" clId="Web-{669A2C42-9796-0278-6DC4-857314FA5432}" dt="2023-02-20T08:57:00.088" v="10" actId="20577"/>
        <pc:sldMkLst>
          <pc:docMk/>
          <pc:sldMk cId="273970026" sldId="296"/>
        </pc:sldMkLst>
        <pc:spChg chg="mod">
          <ac:chgData name="Mr. Nippun Kumar A.A." userId="S::aa_nippunkumaar@blr.amrita.edu::a48363fd-f267-41fa-8da0-398a903c7504" providerId="AD" clId="Web-{669A2C42-9796-0278-6DC4-857314FA5432}" dt="2023-02-20T08:57:00.088" v="10" actId="20577"/>
          <ac:spMkLst>
            <pc:docMk/>
            <pc:sldMk cId="273970026" sldId="296"/>
            <ac:spMk id="3" creationId="{0602566D-A5E4-137A-5018-20196AF9D6EA}"/>
          </ac:spMkLst>
        </pc:spChg>
      </pc:sldChg>
    </pc:docChg>
  </pc:docChgLst>
  <pc:docChgLst>
    <pc:chgData name="Mr. Nippun Kumar A.A." userId="S::aa_nippunkumaar@blr.amrita.edu::a48363fd-f267-41fa-8da0-398a903c7504" providerId="AD" clId="Web-{02D3D364-EE6D-66BE-644B-86676085A0F5}"/>
    <pc:docChg chg="modSld">
      <pc:chgData name="Mr. Nippun Kumar A.A." userId="S::aa_nippunkumaar@blr.amrita.edu::a48363fd-f267-41fa-8da0-398a903c7504" providerId="AD" clId="Web-{02D3D364-EE6D-66BE-644B-86676085A0F5}" dt="2023-02-24T08:52:19.005" v="2" actId="20577"/>
      <pc:docMkLst>
        <pc:docMk/>
      </pc:docMkLst>
      <pc:sldChg chg="modSp">
        <pc:chgData name="Mr. Nippun Kumar A.A." userId="S::aa_nippunkumaar@blr.amrita.edu::a48363fd-f267-41fa-8da0-398a903c7504" providerId="AD" clId="Web-{02D3D364-EE6D-66BE-644B-86676085A0F5}" dt="2023-02-24T08:52:19.005" v="2" actId="20577"/>
        <pc:sldMkLst>
          <pc:docMk/>
          <pc:sldMk cId="273970026" sldId="296"/>
        </pc:sldMkLst>
        <pc:spChg chg="mod">
          <ac:chgData name="Mr. Nippun Kumar A.A." userId="S::aa_nippunkumaar@blr.amrita.edu::a48363fd-f267-41fa-8da0-398a903c7504" providerId="AD" clId="Web-{02D3D364-EE6D-66BE-644B-86676085A0F5}" dt="2023-02-24T08:52:19.005" v="2" actId="20577"/>
          <ac:spMkLst>
            <pc:docMk/>
            <pc:sldMk cId="273970026" sldId="296"/>
            <ac:spMk id="3" creationId="{0602566D-A5E4-137A-5018-20196AF9D6EA}"/>
          </ac:spMkLst>
        </pc:spChg>
      </pc:sldChg>
    </pc:docChg>
  </pc:docChgLst>
  <pc:docChgLst>
    <pc:chgData name="Mr. Nippun Kumar A.A." userId="S::aa_nippunkumaar@blr.amrita.edu::a48363fd-f267-41fa-8da0-398a903c7504" providerId="AD" clId="Web-{10BAA4E1-7844-2565-3E7A-2CD9B5618F60}"/>
    <pc:docChg chg="addSld delSld modSld sldOrd">
      <pc:chgData name="Mr. Nippun Kumar A.A." userId="S::aa_nippunkumaar@blr.amrita.edu::a48363fd-f267-41fa-8da0-398a903c7504" providerId="AD" clId="Web-{10BAA4E1-7844-2565-3E7A-2CD9B5618F60}" dt="2023-02-20T05:26:33.544" v="324" actId="20577"/>
      <pc:docMkLst>
        <pc:docMk/>
      </pc:docMkLst>
      <pc:sldChg chg="modSp">
        <pc:chgData name="Mr. Nippun Kumar A.A." userId="S::aa_nippunkumaar@blr.amrita.edu::a48363fd-f267-41fa-8da0-398a903c7504" providerId="AD" clId="Web-{10BAA4E1-7844-2565-3E7A-2CD9B5618F60}" dt="2023-02-20T05:26:33.544" v="324" actId="20577"/>
        <pc:sldMkLst>
          <pc:docMk/>
          <pc:sldMk cId="0" sldId="258"/>
        </pc:sldMkLst>
        <pc:spChg chg="mod">
          <ac:chgData name="Mr. Nippun Kumar A.A." userId="S::aa_nippunkumaar@blr.amrita.edu::a48363fd-f267-41fa-8da0-398a903c7504" providerId="AD" clId="Web-{10BAA4E1-7844-2565-3E7A-2CD9B5618F60}" dt="2023-02-20T05:26:33.544" v="324" actId="20577"/>
          <ac:spMkLst>
            <pc:docMk/>
            <pc:sldMk cId="0" sldId="258"/>
            <ac:spMk id="170" creationId="{00000000-0000-0000-0000-000000000000}"/>
          </ac:spMkLst>
        </pc:spChg>
      </pc:sldChg>
      <pc:sldChg chg="addSp delSp modSp">
        <pc:chgData name="Mr. Nippun Kumar A.A." userId="S::aa_nippunkumaar@blr.amrita.edu::a48363fd-f267-41fa-8da0-398a903c7504" providerId="AD" clId="Web-{10BAA4E1-7844-2565-3E7A-2CD9B5618F60}" dt="2023-02-20T03:41:46.370" v="66" actId="20577"/>
        <pc:sldMkLst>
          <pc:docMk/>
          <pc:sldMk cId="1839636505" sldId="264"/>
        </pc:sldMkLst>
        <pc:spChg chg="mod">
          <ac:chgData name="Mr. Nippun Kumar A.A." userId="S::aa_nippunkumaar@blr.amrita.edu::a48363fd-f267-41fa-8da0-398a903c7504" providerId="AD" clId="Web-{10BAA4E1-7844-2565-3E7A-2CD9B5618F60}" dt="2023-02-20T03:41:11.698" v="58" actId="20577"/>
          <ac:spMkLst>
            <pc:docMk/>
            <pc:sldMk cId="1839636505" sldId="264"/>
            <ac:spMk id="2" creationId="{E0E18858-25A9-4B03-B1A0-9D1EFECC4425}"/>
          </ac:spMkLst>
        </pc:spChg>
        <pc:spChg chg="add mod">
          <ac:chgData name="Mr. Nippun Kumar A.A." userId="S::aa_nippunkumaar@blr.amrita.edu::a48363fd-f267-41fa-8da0-398a903c7504" providerId="AD" clId="Web-{10BAA4E1-7844-2565-3E7A-2CD9B5618F60}" dt="2023-02-20T03:41:46.370" v="66" actId="20577"/>
          <ac:spMkLst>
            <pc:docMk/>
            <pc:sldMk cId="1839636505" sldId="264"/>
            <ac:spMk id="5" creationId="{15D31BFB-CABF-7DD5-11C6-4A89B2352AA8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3:35:52.726" v="15"/>
          <ac:spMkLst>
            <pc:docMk/>
            <pc:sldMk cId="1839636505" sldId="264"/>
            <ac:spMk id="9" creationId="{7131B115-4101-4D58-9963-CD5BBD878144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3:36:25.632" v="20" actId="1076"/>
          <ac:picMkLst>
            <pc:docMk/>
            <pc:sldMk cId="1839636505" sldId="264"/>
            <ac:picMk id="3" creationId="{DB970BE8-3FE9-AAEE-5286-B91B2D7E46B8}"/>
          </ac:picMkLst>
        </pc:picChg>
        <pc:picChg chg="del">
          <ac:chgData name="Mr. Nippun Kumar A.A." userId="S::aa_nippunkumaar@blr.amrita.edu::a48363fd-f267-41fa-8da0-398a903c7504" providerId="AD" clId="Web-{10BAA4E1-7844-2565-3E7A-2CD9B5618F60}" dt="2023-02-20T03:35:34.851" v="12"/>
          <ac:picMkLst>
            <pc:docMk/>
            <pc:sldMk cId="1839636505" sldId="264"/>
            <ac:picMk id="8" creationId="{6F7B32C0-4D0B-498E-85D5-8CF3D14D06D1}"/>
          </ac:picMkLst>
        </pc:picChg>
      </pc:sldChg>
      <pc:sldChg chg="ord">
        <pc:chgData name="Mr. Nippun Kumar A.A." userId="S::aa_nippunkumaar@blr.amrita.edu::a48363fd-f267-41fa-8da0-398a903c7504" providerId="AD" clId="Web-{10BAA4E1-7844-2565-3E7A-2CD9B5618F60}" dt="2023-02-20T03:37:00.305" v="22"/>
        <pc:sldMkLst>
          <pc:docMk/>
          <pc:sldMk cId="68519861" sldId="265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511" v="78"/>
        <pc:sldMkLst>
          <pc:docMk/>
          <pc:sldMk cId="331886666" sldId="266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7"/>
        <pc:sldMkLst>
          <pc:docMk/>
          <pc:sldMk cId="1599033840" sldId="267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6"/>
        <pc:sldMkLst>
          <pc:docMk/>
          <pc:sldMk cId="2975185087" sldId="268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5"/>
        <pc:sldMkLst>
          <pc:docMk/>
          <pc:sldMk cId="1400881366" sldId="269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4"/>
        <pc:sldMkLst>
          <pc:docMk/>
          <pc:sldMk cId="2226225965" sldId="270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3"/>
        <pc:sldMkLst>
          <pc:docMk/>
          <pc:sldMk cId="4284840526" sldId="272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2"/>
        <pc:sldMkLst>
          <pc:docMk/>
          <pc:sldMk cId="2179291018" sldId="273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1"/>
        <pc:sldMkLst>
          <pc:docMk/>
          <pc:sldMk cId="435396942" sldId="274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70"/>
        <pc:sldMkLst>
          <pc:docMk/>
          <pc:sldMk cId="2618917972" sldId="275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3:42:18.496" v="69"/>
        <pc:sldMkLst>
          <pc:docMk/>
          <pc:sldMk cId="2300618653" sldId="276"/>
        </pc:sldMkLst>
      </pc:sldChg>
      <pc:sldChg chg="addSp delSp modSp">
        <pc:chgData name="Mr. Nippun Kumar A.A." userId="S::aa_nippunkumaar@blr.amrita.edu::a48363fd-f267-41fa-8da0-398a903c7504" providerId="AD" clId="Web-{10BAA4E1-7844-2565-3E7A-2CD9B5618F60}" dt="2023-02-20T05:17:14.394" v="227" actId="1076"/>
        <pc:sldMkLst>
          <pc:docMk/>
          <pc:sldMk cId="289746715" sldId="280"/>
        </pc:sldMkLst>
        <pc:spChg chg="del mod">
          <ac:chgData name="Mr. Nippun Kumar A.A." userId="S::aa_nippunkumaar@blr.amrita.edu::a48363fd-f267-41fa-8da0-398a903c7504" providerId="AD" clId="Web-{10BAA4E1-7844-2565-3E7A-2CD9B5618F60}" dt="2023-02-20T05:17:12.050" v="226"/>
          <ac:spMkLst>
            <pc:docMk/>
            <pc:sldMk cId="289746715" sldId="280"/>
            <ac:spMk id="6" creationId="{0BC556AC-519B-414A-ACAF-1BE92CDC4FAA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5:17:14.394" v="227" actId="1076"/>
          <ac:picMkLst>
            <pc:docMk/>
            <pc:sldMk cId="289746715" sldId="280"/>
            <ac:picMk id="3" creationId="{750F3427-B8C5-C52C-8A2E-751B99A5490D}"/>
          </ac:picMkLst>
        </pc:picChg>
        <pc:picChg chg="del">
          <ac:chgData name="Mr. Nippun Kumar A.A." userId="S::aa_nippunkumaar@blr.amrita.edu::a48363fd-f267-41fa-8da0-398a903c7504" providerId="AD" clId="Web-{10BAA4E1-7844-2565-3E7A-2CD9B5618F60}" dt="2023-02-20T05:16:05.361" v="221"/>
          <ac:picMkLst>
            <pc:docMk/>
            <pc:sldMk cId="289746715" sldId="280"/>
            <ac:picMk id="4" creationId="{9DAC9C76-1C43-4CC9-B600-678412E7D1F0}"/>
          </ac:picMkLst>
        </pc:picChg>
      </pc:sldChg>
      <pc:sldChg chg="addSp delSp modSp">
        <pc:chgData name="Mr. Nippun Kumar A.A." userId="S::aa_nippunkumaar@blr.amrita.edu::a48363fd-f267-41fa-8da0-398a903c7504" providerId="AD" clId="Web-{10BAA4E1-7844-2565-3E7A-2CD9B5618F60}" dt="2023-02-20T05:19:22.661" v="239" actId="20577"/>
        <pc:sldMkLst>
          <pc:docMk/>
          <pc:sldMk cId="1597651676" sldId="281"/>
        </pc:sldMkLst>
        <pc:spChg chg="mod">
          <ac:chgData name="Mr. Nippun Kumar A.A." userId="S::aa_nippunkumaar@blr.amrita.edu::a48363fd-f267-41fa-8da0-398a903c7504" providerId="AD" clId="Web-{10BAA4E1-7844-2565-3E7A-2CD9B5618F60}" dt="2023-02-20T05:19:22.661" v="239" actId="20577"/>
          <ac:spMkLst>
            <pc:docMk/>
            <pc:sldMk cId="1597651676" sldId="281"/>
            <ac:spMk id="2" creationId="{D8B81977-525D-483C-B565-F0BDD75B56B3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5:19:00.161" v="230"/>
          <ac:spMkLst>
            <pc:docMk/>
            <pc:sldMk cId="1597651676" sldId="281"/>
            <ac:spMk id="6" creationId="{0BC556AC-519B-414A-ACAF-1BE92CDC4FAA}"/>
          </ac:spMkLst>
        </pc:spChg>
        <pc:picChg chg="del">
          <ac:chgData name="Mr. Nippun Kumar A.A." userId="S::aa_nippunkumaar@blr.amrita.edu::a48363fd-f267-41fa-8da0-398a903c7504" providerId="AD" clId="Web-{10BAA4E1-7844-2565-3E7A-2CD9B5618F60}" dt="2023-02-20T05:17:46.707" v="228"/>
          <ac:picMkLst>
            <pc:docMk/>
            <pc:sldMk cId="1597651676" sldId="281"/>
            <ac:picMk id="3" creationId="{4831BD4B-14DC-4E56-8EBB-8E82E1DEA4DD}"/>
          </ac:picMkLst>
        </pc:picChg>
        <pc:picChg chg="add mod">
          <ac:chgData name="Mr. Nippun Kumar A.A." userId="S::aa_nippunkumaar@blr.amrita.edu::a48363fd-f267-41fa-8da0-398a903c7504" providerId="AD" clId="Web-{10BAA4E1-7844-2565-3E7A-2CD9B5618F60}" dt="2023-02-20T05:19:07.645" v="233" actId="1076"/>
          <ac:picMkLst>
            <pc:docMk/>
            <pc:sldMk cId="1597651676" sldId="281"/>
            <ac:picMk id="4" creationId="{8CCBF0B7-DB68-969E-7DDD-6451AE7F0090}"/>
          </ac:picMkLst>
        </pc:picChg>
      </pc:sldChg>
      <pc:sldChg chg="del">
        <pc:chgData name="Mr. Nippun Kumar A.A." userId="S::aa_nippunkumaar@blr.amrita.edu::a48363fd-f267-41fa-8da0-398a903c7504" providerId="AD" clId="Web-{10BAA4E1-7844-2565-3E7A-2CD9B5618F60}" dt="2023-02-20T05:19:23.333" v="240"/>
        <pc:sldMkLst>
          <pc:docMk/>
          <pc:sldMk cId="555964526" sldId="283"/>
        </pc:sldMkLst>
      </pc:sldChg>
      <pc:sldChg chg="addSp delSp modSp">
        <pc:chgData name="Mr. Nippun Kumar A.A." userId="S::aa_nippunkumaar@blr.amrita.edu::a48363fd-f267-41fa-8da0-398a903c7504" providerId="AD" clId="Web-{10BAA4E1-7844-2565-3E7A-2CD9B5618F60}" dt="2023-02-20T05:20:02.959" v="246"/>
        <pc:sldMkLst>
          <pc:docMk/>
          <pc:sldMk cId="3611669615" sldId="284"/>
        </pc:sldMkLst>
        <pc:spChg chg="del">
          <ac:chgData name="Mr. Nippun Kumar A.A." userId="S::aa_nippunkumaar@blr.amrita.edu::a48363fd-f267-41fa-8da0-398a903c7504" providerId="AD" clId="Web-{10BAA4E1-7844-2565-3E7A-2CD9B5618F60}" dt="2023-02-20T05:20:02.959" v="246"/>
          <ac:spMkLst>
            <pc:docMk/>
            <pc:sldMk cId="3611669615" sldId="284"/>
            <ac:spMk id="6" creationId="{0BC556AC-519B-414A-ACAF-1BE92CDC4FAA}"/>
          </ac:spMkLst>
        </pc:spChg>
        <pc:picChg chg="del">
          <ac:chgData name="Mr. Nippun Kumar A.A." userId="S::aa_nippunkumaar@blr.amrita.edu::a48363fd-f267-41fa-8da0-398a903c7504" providerId="AD" clId="Web-{10BAA4E1-7844-2565-3E7A-2CD9B5618F60}" dt="2023-02-20T05:19:50.318" v="241"/>
          <ac:picMkLst>
            <pc:docMk/>
            <pc:sldMk cId="3611669615" sldId="284"/>
            <ac:picMk id="3" creationId="{C556775F-ABFD-4D99-B284-DB7CBB2F1A5E}"/>
          </ac:picMkLst>
        </pc:picChg>
        <pc:picChg chg="add mod">
          <ac:chgData name="Mr. Nippun Kumar A.A." userId="S::aa_nippunkumaar@blr.amrita.edu::a48363fd-f267-41fa-8da0-398a903c7504" providerId="AD" clId="Web-{10BAA4E1-7844-2565-3E7A-2CD9B5618F60}" dt="2023-02-20T05:20:00.834" v="245" actId="1076"/>
          <ac:picMkLst>
            <pc:docMk/>
            <pc:sldMk cId="3611669615" sldId="284"/>
            <ac:picMk id="4" creationId="{7ACEF614-6D97-983D-F3C4-630803194FDE}"/>
          </ac:picMkLst>
        </pc:picChg>
      </pc:sldChg>
      <pc:sldChg chg="addSp delSp modSp">
        <pc:chgData name="Mr. Nippun Kumar A.A." userId="S::aa_nippunkumaar@blr.amrita.edu::a48363fd-f267-41fa-8da0-398a903c7504" providerId="AD" clId="Web-{10BAA4E1-7844-2565-3E7A-2CD9B5618F60}" dt="2023-02-20T05:21:58.617" v="277" actId="1076"/>
        <pc:sldMkLst>
          <pc:docMk/>
          <pc:sldMk cId="3698138661" sldId="285"/>
        </pc:sldMkLst>
        <pc:spChg chg="del">
          <ac:chgData name="Mr. Nippun Kumar A.A." userId="S::aa_nippunkumaar@blr.amrita.edu::a48363fd-f267-41fa-8da0-398a903c7504" providerId="AD" clId="Web-{10BAA4E1-7844-2565-3E7A-2CD9B5618F60}" dt="2023-02-20T05:21:35.945" v="272"/>
          <ac:spMkLst>
            <pc:docMk/>
            <pc:sldMk cId="3698138661" sldId="285"/>
            <ac:spMk id="6" creationId="{0BC556AC-519B-414A-ACAF-1BE92CDC4FAA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5:21:58.617" v="277" actId="1076"/>
          <ac:picMkLst>
            <pc:docMk/>
            <pc:sldMk cId="3698138661" sldId="285"/>
            <ac:picMk id="3" creationId="{B7CA2576-6B28-1194-EBC9-A333965F07D1}"/>
          </ac:picMkLst>
        </pc:picChg>
        <pc:picChg chg="del">
          <ac:chgData name="Mr. Nippun Kumar A.A." userId="S::aa_nippunkumaar@blr.amrita.edu::a48363fd-f267-41fa-8da0-398a903c7504" providerId="AD" clId="Web-{10BAA4E1-7844-2565-3E7A-2CD9B5618F60}" dt="2023-02-20T05:21:31.539" v="271"/>
          <ac:picMkLst>
            <pc:docMk/>
            <pc:sldMk cId="3698138661" sldId="285"/>
            <ac:picMk id="4" creationId="{26594800-8424-4B77-88E0-07D1A90C5E12}"/>
          </ac:picMkLst>
        </pc:picChg>
      </pc:sldChg>
      <pc:sldChg chg="addSp delSp modSp">
        <pc:chgData name="Mr. Nippun Kumar A.A." userId="S::aa_nippunkumaar@blr.amrita.edu::a48363fd-f267-41fa-8da0-398a903c7504" providerId="AD" clId="Web-{10BAA4E1-7844-2565-3E7A-2CD9B5618F60}" dt="2023-02-20T05:23:16.665" v="291" actId="1076"/>
        <pc:sldMkLst>
          <pc:docMk/>
          <pc:sldMk cId="3409588602" sldId="286"/>
        </pc:sldMkLst>
        <pc:spChg chg="mod">
          <ac:chgData name="Mr. Nippun Kumar A.A." userId="S::aa_nippunkumaar@blr.amrita.edu::a48363fd-f267-41fa-8da0-398a903c7504" providerId="AD" clId="Web-{10BAA4E1-7844-2565-3E7A-2CD9B5618F60}" dt="2023-02-20T05:23:11.993" v="288" actId="20577"/>
          <ac:spMkLst>
            <pc:docMk/>
            <pc:sldMk cId="3409588602" sldId="286"/>
            <ac:spMk id="2" creationId="{D8B81977-525D-483C-B565-F0BDD75B56B3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5:23:16.665" v="291" actId="1076"/>
          <ac:picMkLst>
            <pc:docMk/>
            <pc:sldMk cId="3409588602" sldId="286"/>
            <ac:picMk id="3" creationId="{A3109CEA-0BE9-5B30-A660-AAED9111E956}"/>
          </ac:picMkLst>
        </pc:picChg>
        <pc:picChg chg="del">
          <ac:chgData name="Mr. Nippun Kumar A.A." userId="S::aa_nippunkumaar@blr.amrita.edu::a48363fd-f267-41fa-8da0-398a903c7504" providerId="AD" clId="Web-{10BAA4E1-7844-2565-3E7A-2CD9B5618F60}" dt="2023-02-20T05:22:37.243" v="280"/>
          <ac:picMkLst>
            <pc:docMk/>
            <pc:sldMk cId="3409588602" sldId="286"/>
            <ac:picMk id="5" creationId="{EEDAF827-EE5A-4391-8B2E-CE7E2C02EB5F}"/>
          </ac:picMkLst>
        </pc:picChg>
      </pc:sldChg>
      <pc:sldChg chg="del">
        <pc:chgData name="Mr. Nippun Kumar A.A." userId="S::aa_nippunkumaar@blr.amrita.edu::a48363fd-f267-41fa-8da0-398a903c7504" providerId="AD" clId="Web-{10BAA4E1-7844-2565-3E7A-2CD9B5618F60}" dt="2023-02-20T05:23:23.290" v="292"/>
        <pc:sldMkLst>
          <pc:docMk/>
          <pc:sldMk cId="3586176834" sldId="287"/>
        </pc:sldMkLst>
      </pc:sldChg>
      <pc:sldChg chg="addSp delSp modSp">
        <pc:chgData name="Mr. Nippun Kumar A.A." userId="S::aa_nippunkumaar@blr.amrita.edu::a48363fd-f267-41fa-8da0-398a903c7504" providerId="AD" clId="Web-{10BAA4E1-7844-2565-3E7A-2CD9B5618F60}" dt="2023-02-20T05:23:44.228" v="297" actId="1076"/>
        <pc:sldMkLst>
          <pc:docMk/>
          <pc:sldMk cId="3456611528" sldId="288"/>
        </pc:sldMkLst>
        <pc:picChg chg="add mod">
          <ac:chgData name="Mr. Nippun Kumar A.A." userId="S::aa_nippunkumaar@blr.amrita.edu::a48363fd-f267-41fa-8da0-398a903c7504" providerId="AD" clId="Web-{10BAA4E1-7844-2565-3E7A-2CD9B5618F60}" dt="2023-02-20T05:23:44.228" v="297" actId="1076"/>
          <ac:picMkLst>
            <pc:docMk/>
            <pc:sldMk cId="3456611528" sldId="288"/>
            <ac:picMk id="3" creationId="{45845652-8823-9E27-775D-184F6474687B}"/>
          </ac:picMkLst>
        </pc:picChg>
        <pc:picChg chg="del">
          <ac:chgData name="Mr. Nippun Kumar A.A." userId="S::aa_nippunkumaar@blr.amrita.edu::a48363fd-f267-41fa-8da0-398a903c7504" providerId="AD" clId="Web-{10BAA4E1-7844-2565-3E7A-2CD9B5618F60}" dt="2023-02-20T05:23:26.619" v="293"/>
          <ac:picMkLst>
            <pc:docMk/>
            <pc:sldMk cId="3456611528" sldId="288"/>
            <ac:picMk id="4" creationId="{41FC7E0B-D8C4-4FBE-BB6A-7118730413F8}"/>
          </ac:picMkLst>
        </pc:picChg>
      </pc:sldChg>
      <pc:sldChg chg="del">
        <pc:chgData name="Mr. Nippun Kumar A.A." userId="S::aa_nippunkumaar@blr.amrita.edu::a48363fd-f267-41fa-8da0-398a903c7504" providerId="AD" clId="Web-{10BAA4E1-7844-2565-3E7A-2CD9B5618F60}" dt="2023-02-20T05:23:53.150" v="298"/>
        <pc:sldMkLst>
          <pc:docMk/>
          <pc:sldMk cId="818726999" sldId="289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5:26:23.559" v="318"/>
        <pc:sldMkLst>
          <pc:docMk/>
          <pc:sldMk cId="881134268" sldId="290"/>
        </pc:sldMkLst>
      </pc:sldChg>
      <pc:sldChg chg="del">
        <pc:chgData name="Mr. Nippun Kumar A.A." userId="S::aa_nippunkumaar@blr.amrita.edu::a48363fd-f267-41fa-8da0-398a903c7504" providerId="AD" clId="Web-{10BAA4E1-7844-2565-3E7A-2CD9B5618F60}" dt="2023-02-20T05:26:23.559" v="317"/>
        <pc:sldMkLst>
          <pc:docMk/>
          <pc:sldMk cId="3080041561" sldId="291"/>
        </pc:sldMkLst>
      </pc:sldChg>
      <pc:sldChg chg="addSp delSp modSp new">
        <pc:chgData name="Mr. Nippun Kumar A.A." userId="S::aa_nippunkumaar@blr.amrita.edu::a48363fd-f267-41fa-8da0-398a903c7504" providerId="AD" clId="Web-{10BAA4E1-7844-2565-3E7A-2CD9B5618F60}" dt="2023-02-20T03:41:53.308" v="68"/>
        <pc:sldMkLst>
          <pc:docMk/>
          <pc:sldMk cId="2106509686" sldId="292"/>
        </pc:sldMkLst>
        <pc:spChg chg="mod">
          <ac:chgData name="Mr. Nippun Kumar A.A." userId="S::aa_nippunkumaar@blr.amrita.edu::a48363fd-f267-41fa-8da0-398a903c7504" providerId="AD" clId="Web-{10BAA4E1-7844-2565-3E7A-2CD9B5618F60}" dt="2023-02-20T03:33:30.302" v="5" actId="20577"/>
          <ac:spMkLst>
            <pc:docMk/>
            <pc:sldMk cId="2106509686" sldId="292"/>
            <ac:spMk id="2" creationId="{059FB77D-4725-4A88-3B5E-0529F73F0474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3:33:31.162" v="6"/>
          <ac:spMkLst>
            <pc:docMk/>
            <pc:sldMk cId="2106509686" sldId="292"/>
            <ac:spMk id="3" creationId="{A29A8F29-0B97-CE91-20CB-0148230EB33E}"/>
          </ac:spMkLst>
        </pc:spChg>
        <pc:spChg chg="add">
          <ac:chgData name="Mr. Nippun Kumar A.A." userId="S::aa_nippunkumaar@blr.amrita.edu::a48363fd-f267-41fa-8da0-398a903c7504" providerId="AD" clId="Web-{10BAA4E1-7844-2565-3E7A-2CD9B5618F60}" dt="2023-02-20T03:41:53.308" v="68"/>
          <ac:spMkLst>
            <pc:docMk/>
            <pc:sldMk cId="2106509686" sldId="292"/>
            <ac:spMk id="6" creationId="{7949BB18-5117-BBC5-AC5B-9FB37F96299B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3:34:41.553" v="11" actId="1076"/>
          <ac:picMkLst>
            <pc:docMk/>
            <pc:sldMk cId="2106509686" sldId="292"/>
            <ac:picMk id="4" creationId="{09844616-2784-2ED4-372A-2798DA18C4C3}"/>
          </ac:picMkLst>
        </pc:picChg>
      </pc:sldChg>
      <pc:sldChg chg="modSp new del">
        <pc:chgData name="Mr. Nippun Kumar A.A." userId="S::aa_nippunkumaar@blr.amrita.edu::a48363fd-f267-41fa-8da0-398a903c7504" providerId="AD" clId="Web-{10BAA4E1-7844-2565-3E7A-2CD9B5618F60}" dt="2023-02-20T03:38:47.196" v="35"/>
        <pc:sldMkLst>
          <pc:docMk/>
          <pc:sldMk cId="3736071261" sldId="293"/>
        </pc:sldMkLst>
        <pc:spChg chg="mod">
          <ac:chgData name="Mr. Nippun Kumar A.A." userId="S::aa_nippunkumaar@blr.amrita.edu::a48363fd-f267-41fa-8da0-398a903c7504" providerId="AD" clId="Web-{10BAA4E1-7844-2565-3E7A-2CD9B5618F60}" dt="2023-02-20T03:38:46.509" v="34" actId="20577"/>
          <ac:spMkLst>
            <pc:docMk/>
            <pc:sldMk cId="3736071261" sldId="293"/>
            <ac:spMk id="2" creationId="{23879794-38BC-FCAD-BABD-9C06ACD1A944}"/>
          </ac:spMkLst>
        </pc:spChg>
      </pc:sldChg>
      <pc:sldChg chg="modSp new">
        <pc:chgData name="Mr. Nippun Kumar A.A." userId="S::aa_nippunkumaar@blr.amrita.edu::a48363fd-f267-41fa-8da0-398a903c7504" providerId="AD" clId="Web-{10BAA4E1-7844-2565-3E7A-2CD9B5618F60}" dt="2023-02-20T03:40:00.650" v="44" actId="20577"/>
        <pc:sldMkLst>
          <pc:docMk/>
          <pc:sldMk cId="2071073860" sldId="294"/>
        </pc:sldMkLst>
        <pc:spChg chg="mod">
          <ac:chgData name="Mr. Nippun Kumar A.A." userId="S::aa_nippunkumaar@blr.amrita.edu::a48363fd-f267-41fa-8da0-398a903c7504" providerId="AD" clId="Web-{10BAA4E1-7844-2565-3E7A-2CD9B5618F60}" dt="2023-02-20T03:38:50.118" v="37" actId="20577"/>
          <ac:spMkLst>
            <pc:docMk/>
            <pc:sldMk cId="2071073860" sldId="294"/>
            <ac:spMk id="2" creationId="{DD8962E8-B900-9B5A-048E-06EFBBAA4089}"/>
          </ac:spMkLst>
        </pc:spChg>
        <pc:spChg chg="mod">
          <ac:chgData name="Mr. Nippun Kumar A.A." userId="S::aa_nippunkumaar@blr.amrita.edu::a48363fd-f267-41fa-8da0-398a903c7504" providerId="AD" clId="Web-{10BAA4E1-7844-2565-3E7A-2CD9B5618F60}" dt="2023-02-20T03:40:00.650" v="44" actId="20577"/>
          <ac:spMkLst>
            <pc:docMk/>
            <pc:sldMk cId="2071073860" sldId="294"/>
            <ac:spMk id="3" creationId="{4A03047E-3BBB-3A09-1352-52DF5DB73DE9}"/>
          </ac:spMkLst>
        </pc:spChg>
      </pc:sldChg>
      <pc:sldChg chg="addSp delSp modSp new">
        <pc:chgData name="Mr. Nippun Kumar A.A." userId="S::aa_nippunkumaar@blr.amrita.edu::a48363fd-f267-41fa-8da0-398a903c7504" providerId="AD" clId="Web-{10BAA4E1-7844-2565-3E7A-2CD9B5618F60}" dt="2023-02-20T03:41:50.417" v="67"/>
        <pc:sldMkLst>
          <pc:docMk/>
          <pc:sldMk cId="42608605" sldId="295"/>
        </pc:sldMkLst>
        <pc:spChg chg="mod">
          <ac:chgData name="Mr. Nippun Kumar A.A." userId="S::aa_nippunkumaar@blr.amrita.edu::a48363fd-f267-41fa-8da0-398a903c7504" providerId="AD" clId="Web-{10BAA4E1-7844-2565-3E7A-2CD9B5618F60}" dt="2023-02-20T03:41:15.542" v="60" actId="20577"/>
          <ac:spMkLst>
            <pc:docMk/>
            <pc:sldMk cId="42608605" sldId="295"/>
            <ac:spMk id="2" creationId="{93BF9D17-E30A-EDBE-ECD2-CEF2CF1C0C42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3:40:26.651" v="52"/>
          <ac:spMkLst>
            <pc:docMk/>
            <pc:sldMk cId="42608605" sldId="295"/>
            <ac:spMk id="3" creationId="{DEA8B597-BB78-CDCD-19BF-5A867B0DBD32}"/>
          </ac:spMkLst>
        </pc:spChg>
        <pc:spChg chg="add">
          <ac:chgData name="Mr. Nippun Kumar A.A." userId="S::aa_nippunkumaar@blr.amrita.edu::a48363fd-f267-41fa-8da0-398a903c7504" providerId="AD" clId="Web-{10BAA4E1-7844-2565-3E7A-2CD9B5618F60}" dt="2023-02-20T03:41:50.417" v="67"/>
          <ac:spMkLst>
            <pc:docMk/>
            <pc:sldMk cId="42608605" sldId="295"/>
            <ac:spMk id="6" creationId="{26A577AA-48BE-C64D-4A49-02DA98446E50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3:41:04.057" v="57" actId="1076"/>
          <ac:picMkLst>
            <pc:docMk/>
            <pc:sldMk cId="42608605" sldId="295"/>
            <ac:picMk id="4" creationId="{860368F9-058C-1599-776B-5124A7D2532B}"/>
          </ac:picMkLst>
        </pc:picChg>
      </pc:sldChg>
      <pc:sldChg chg="modSp new">
        <pc:chgData name="Mr. Nippun Kumar A.A." userId="S::aa_nippunkumaar@blr.amrita.edu::a48363fd-f267-41fa-8da0-398a903c7504" providerId="AD" clId="Web-{10BAA4E1-7844-2565-3E7A-2CD9B5618F60}" dt="2023-02-20T03:47:06.598" v="220" actId="20577"/>
        <pc:sldMkLst>
          <pc:docMk/>
          <pc:sldMk cId="273970026" sldId="296"/>
        </pc:sldMkLst>
        <pc:spChg chg="mod">
          <ac:chgData name="Mr. Nippun Kumar A.A." userId="S::aa_nippunkumaar@blr.amrita.edu::a48363fd-f267-41fa-8da0-398a903c7504" providerId="AD" clId="Web-{10BAA4E1-7844-2565-3E7A-2CD9B5618F60}" dt="2023-02-20T03:42:34.433" v="81" actId="20577"/>
          <ac:spMkLst>
            <pc:docMk/>
            <pc:sldMk cId="273970026" sldId="296"/>
            <ac:spMk id="2" creationId="{D024CDDC-BF40-8BC1-4020-86FE9843B6B4}"/>
          </ac:spMkLst>
        </pc:spChg>
        <pc:spChg chg="mod">
          <ac:chgData name="Mr. Nippun Kumar A.A." userId="S::aa_nippunkumaar@blr.amrita.edu::a48363fd-f267-41fa-8da0-398a903c7504" providerId="AD" clId="Web-{10BAA4E1-7844-2565-3E7A-2CD9B5618F60}" dt="2023-02-20T03:47:06.598" v="220" actId="20577"/>
          <ac:spMkLst>
            <pc:docMk/>
            <pc:sldMk cId="273970026" sldId="296"/>
            <ac:spMk id="3" creationId="{0602566D-A5E4-137A-5018-20196AF9D6EA}"/>
          </ac:spMkLst>
        </pc:spChg>
      </pc:sldChg>
      <pc:sldChg chg="addSp delSp modSp new">
        <pc:chgData name="Mr. Nippun Kumar A.A." userId="S::aa_nippunkumaar@blr.amrita.edu::a48363fd-f267-41fa-8da0-398a903c7504" providerId="AD" clId="Web-{10BAA4E1-7844-2565-3E7A-2CD9B5618F60}" dt="2023-02-20T05:21:00.351" v="270" actId="14100"/>
        <pc:sldMkLst>
          <pc:docMk/>
          <pc:sldMk cId="1244937562" sldId="297"/>
        </pc:sldMkLst>
        <pc:spChg chg="mod">
          <ac:chgData name="Mr. Nippun Kumar A.A." userId="S::aa_nippunkumaar@blr.amrita.edu::a48363fd-f267-41fa-8da0-398a903c7504" providerId="AD" clId="Web-{10BAA4E1-7844-2565-3E7A-2CD9B5618F60}" dt="2023-02-20T05:20:47.913" v="266" actId="20577"/>
          <ac:spMkLst>
            <pc:docMk/>
            <pc:sldMk cId="1244937562" sldId="297"/>
            <ac:spMk id="2" creationId="{FDFAB3EA-9F68-8A3D-B073-C84B9DFECE7A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5:20:51.053" v="267"/>
          <ac:spMkLst>
            <pc:docMk/>
            <pc:sldMk cId="1244937562" sldId="297"/>
            <ac:spMk id="3" creationId="{52E5E395-10B9-F2CF-13B7-B6B29413A0A4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5:21:00.351" v="270" actId="14100"/>
          <ac:picMkLst>
            <pc:docMk/>
            <pc:sldMk cId="1244937562" sldId="297"/>
            <ac:picMk id="4" creationId="{1A3FE278-D870-D712-6428-5C4854FCB5C6}"/>
          </ac:picMkLst>
        </pc:picChg>
      </pc:sldChg>
      <pc:sldChg chg="addSp delSp modSp new">
        <pc:chgData name="Mr. Nippun Kumar A.A." userId="S::aa_nippunkumaar@blr.amrita.edu::a48363fd-f267-41fa-8da0-398a903c7504" providerId="AD" clId="Web-{10BAA4E1-7844-2565-3E7A-2CD9B5618F60}" dt="2023-02-20T05:24:42.120" v="316" actId="1076"/>
        <pc:sldMkLst>
          <pc:docMk/>
          <pc:sldMk cId="2163857957" sldId="298"/>
        </pc:sldMkLst>
        <pc:spChg chg="mod">
          <ac:chgData name="Mr. Nippun Kumar A.A." userId="S::aa_nippunkumaar@blr.amrita.edu::a48363fd-f267-41fa-8da0-398a903c7504" providerId="AD" clId="Web-{10BAA4E1-7844-2565-3E7A-2CD9B5618F60}" dt="2023-02-20T05:24:15.307" v="310" actId="20577"/>
          <ac:spMkLst>
            <pc:docMk/>
            <pc:sldMk cId="2163857957" sldId="298"/>
            <ac:spMk id="2" creationId="{FD12FC8B-E1B5-56AA-614A-CDC48C5FBE15}"/>
          </ac:spMkLst>
        </pc:spChg>
        <pc:spChg chg="del">
          <ac:chgData name="Mr. Nippun Kumar A.A." userId="S::aa_nippunkumaar@blr.amrita.edu::a48363fd-f267-41fa-8da0-398a903c7504" providerId="AD" clId="Web-{10BAA4E1-7844-2565-3E7A-2CD9B5618F60}" dt="2023-02-20T05:24:18.495" v="311"/>
          <ac:spMkLst>
            <pc:docMk/>
            <pc:sldMk cId="2163857957" sldId="298"/>
            <ac:spMk id="3" creationId="{13DEF806-ED6E-D979-FED1-A5B3727EB874}"/>
          </ac:spMkLst>
        </pc:spChg>
        <pc:picChg chg="add mod">
          <ac:chgData name="Mr. Nippun Kumar A.A." userId="S::aa_nippunkumaar@blr.amrita.edu::a48363fd-f267-41fa-8da0-398a903c7504" providerId="AD" clId="Web-{10BAA4E1-7844-2565-3E7A-2CD9B5618F60}" dt="2023-02-20T05:24:42.120" v="316" actId="1076"/>
          <ac:picMkLst>
            <pc:docMk/>
            <pc:sldMk cId="2163857957" sldId="298"/>
            <ac:picMk id="4" creationId="{779586FE-2A30-009E-1E5F-DB9B1FC90C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"/>
          <p:cNvSpPr/>
          <p:nvPr/>
        </p:nvSpPr>
        <p:spPr>
          <a:xfrm flipV="1">
            <a:off x="406400" y="1247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1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838787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12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248802"/>
            <a:ext cx="11176000" cy="111760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000" cap="all" spc="4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Text</a:t>
            </a:r>
          </a:p>
        </p:txBody>
      </p:sp>
      <p:pic>
        <p:nvPicPr>
          <p:cNvPr id="113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38" y="9039225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70957" y="9164925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3956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38" y="9185234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300"/>
              </a:spcBef>
              <a:defRPr sz="5200">
                <a:solidFill>
                  <a:srgbClr val="74767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>
            <a:lvl1pPr marL="4699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  <a:lvl2pPr marL="9398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2pPr>
            <a:lvl3pPr marL="14097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3pPr>
            <a:lvl4pPr marL="18796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4pPr>
            <a:lvl5pPr marL="2349500" indent="-469900">
              <a:spcBef>
                <a:spcPts val="1800"/>
              </a:spcBef>
              <a:buClrTx/>
              <a:buSzPct val="75000"/>
              <a:buFont typeface="Zapf Dingbats"/>
              <a:buChar char="➤"/>
              <a:defRPr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74767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" name="© Dept of CSE, ASE BLR"/>
          <p:cNvSpPr txBox="1"/>
          <p:nvPr/>
        </p:nvSpPr>
        <p:spPr>
          <a:xfrm>
            <a:off x="5321672" y="9175749"/>
            <a:ext cx="23614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400"/>
              </a:spcBef>
              <a:defRPr sz="1600" i="1" spc="16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r>
              <a:t>© Dept of CSE, ASE BLR</a:t>
            </a:r>
          </a:p>
        </p:txBody>
      </p:sp>
      <p:sp>
        <p:nvSpPr>
          <p:cNvPr id="152" name="24th May 2019"/>
          <p:cNvSpPr txBox="1"/>
          <p:nvPr/>
        </p:nvSpPr>
        <p:spPr>
          <a:xfrm>
            <a:off x="9610870" y="9175749"/>
            <a:ext cx="23614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400"/>
              </a:spcBef>
              <a:defRPr sz="1600" i="1" spc="16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r>
              <a:t>24th May 2019</a:t>
            </a:r>
          </a:p>
        </p:txBody>
      </p:sp>
      <p:pic>
        <p:nvPicPr>
          <p:cNvPr id="153" name="ma-math-high-resolution-logo-color.jpg" descr="ma-math-high-resolution-logo-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9" y="8098053"/>
            <a:ext cx="1211090" cy="145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"/>
          <p:cNvSpPr/>
          <p:nvPr/>
        </p:nvSpPr>
        <p:spPr>
          <a:xfrm flipV="1">
            <a:off x="182994" y="4491195"/>
            <a:ext cx="12192001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82994" y="4669352"/>
            <a:ext cx="12192001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1741" y="1792082"/>
            <a:ext cx="12074507" cy="252121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A A Nippun Kumaar…"/>
          <p:cNvSpPr txBox="1"/>
          <p:nvPr/>
        </p:nvSpPr>
        <p:spPr>
          <a:xfrm>
            <a:off x="4815088" y="7730505"/>
            <a:ext cx="8115089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lvl="3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 A Nippun Kumaar </a:t>
            </a:r>
          </a:p>
          <a:p>
            <a:pPr lvl="4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Department of CSE</a:t>
            </a:r>
          </a:p>
          <a:p>
            <a:pPr lvl="4">
              <a:lnSpc>
                <a:spcPct val="80000"/>
              </a:lnSpc>
              <a:spcBef>
                <a:spcPts val="700"/>
              </a:spcBef>
              <a:defRPr sz="30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Amrita School of Engineering, Bangalore</a:t>
            </a:r>
          </a:p>
        </p:txBody>
      </p:sp>
      <p:pic>
        <p:nvPicPr>
          <p:cNvPr id="38" name="new-logo-color-changed-11-amrita.jpg" descr="new-logo-color-changed-11-amri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651" y="14154"/>
            <a:ext cx="4245274" cy="212263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8465" y="9043067"/>
            <a:ext cx="406898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8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7846" y="9164925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Line"/>
          <p:cNvSpPr/>
          <p:nvPr/>
        </p:nvSpPr>
        <p:spPr>
          <a:xfrm flipV="1">
            <a:off x="406400" y="13233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78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"/>
          <p:cNvSpPr/>
          <p:nvPr/>
        </p:nvSpPr>
        <p:spPr>
          <a:xfrm flipV="1">
            <a:off x="406400" y="12090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9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2">
            <a:alphaModFix amt="3956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1576" y="9205544"/>
            <a:ext cx="406897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1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406400" y="311150"/>
            <a:ext cx="12192000" cy="11700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ClrTx/>
              <a:buSzTx/>
              <a:buFontTx/>
              <a:buNone/>
              <a:defRPr sz="80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13233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311150"/>
            <a:ext cx="12192000" cy="117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713012"/>
            <a:ext cx="12192000" cy="713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ma-math-high-resolution-logo-color.pdf" descr="ma-math-high-resolution-logo-color.pdf"/>
          <p:cNvPicPr>
            <a:picLocks noChangeAspect="1"/>
          </p:cNvPicPr>
          <p:nvPr/>
        </p:nvPicPr>
        <p:blipFill>
          <a:blip r:embed="rId16">
            <a:alphaModFix amt="4000"/>
          </a:blip>
          <a:stretch>
            <a:fillRect/>
          </a:stretch>
        </p:blipFill>
        <p:spPr>
          <a:xfrm>
            <a:off x="2435337" y="-7922"/>
            <a:ext cx="8134126" cy="976944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9409" y="9083686"/>
            <a:ext cx="40689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8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3400" b="0" i="0" u="none" strike="noStrike" cap="none" spc="0" baseline="0">
          <a:ln>
            <a:noFill/>
          </a:ln>
          <a:solidFill>
            <a:srgbClr val="222222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OS installation and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defTabSz="350520">
              <a:defRPr sz="10200"/>
            </a:lvl1pPr>
          </a:lstStyle>
          <a:p>
            <a:r>
              <a:rPr lang="en-US" dirty="0">
                <a:latin typeface="DIN Condensed"/>
              </a:rPr>
              <a:t>ROS Topic</a:t>
            </a:r>
          </a:p>
        </p:txBody>
      </p:sp>
      <p:sp>
        <p:nvSpPr>
          <p:cNvPr id="163" name="19AIE213 - Robot Operating System and Robot Simula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21AIE213</a:t>
            </a:r>
            <a:r>
              <a:rPr dirty="0"/>
              <a:t> - Robot Operating System and Robot Simulation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F936-27F0-4473-A11F-15D6503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5400"/>
              <a:t>TOPIC Overview – Writing Publisher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B60D1-B9F8-40A6-AF18-2E16FA9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Step 1. Determine a name for the topic to publish</a:t>
            </a:r>
          </a:p>
          <a:p>
            <a:r>
              <a:rPr lang="en-US"/>
              <a:t>Step 2. Determine the type of the messages that the topic will publish</a:t>
            </a:r>
          </a:p>
          <a:p>
            <a:r>
              <a:rPr lang="en-US"/>
              <a:t>Step 3. Determine the frequency of topic publication (how many message per second)</a:t>
            </a:r>
          </a:p>
          <a:p>
            <a:r>
              <a:rPr lang="en-US"/>
              <a:t>Step 4. Create a publisher object with parameters chosen</a:t>
            </a:r>
          </a:p>
          <a:p>
            <a:r>
              <a:rPr lang="en-US"/>
              <a:t>Step 5. Keep publishing the topic message at the selected</a:t>
            </a:r>
          </a:p>
          <a:p>
            <a:pPr marL="0" indent="0">
              <a:buNone/>
            </a:pPr>
            <a:r>
              <a:rPr lang="en-US"/>
              <a:t> frequency</a:t>
            </a:r>
          </a:p>
        </p:txBody>
      </p:sp>
    </p:spTree>
    <p:extLst>
      <p:ext uri="{BB962C8B-B14F-4D97-AF65-F5344CB8AC3E}">
        <p14:creationId xmlns:p14="http://schemas.microsoft.com/office/powerpoint/2010/main" val="21294893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F936-27F0-4473-A11F-15D6503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5400"/>
              <a:t>TOPIC Overview – Writing Subscriber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B60D1-B9F8-40A6-AF18-2E16FA9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Step 1. Identify the name for the topic to listen to</a:t>
            </a:r>
            <a:endParaRPr lang="en-US" dirty="0"/>
          </a:p>
          <a:p>
            <a:r>
              <a:rPr lang="en-US"/>
              <a:t>Step 2. Identify the type of the messages to be received</a:t>
            </a:r>
          </a:p>
          <a:p>
            <a:r>
              <a:rPr lang="en-US"/>
              <a:t>Step 3. Define a callback function that will be automatically executed when a new message is received on the topic</a:t>
            </a:r>
          </a:p>
          <a:p>
            <a:r>
              <a:rPr lang="en-US"/>
              <a:t>Step 4. Start listening for the topic messages</a:t>
            </a:r>
          </a:p>
          <a:p>
            <a:r>
              <a:rPr lang="en-US"/>
              <a:t>Step 5. Spin to listen for ever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993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BF17-97EC-4B12-94E8-8A0D6277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Simple Example Overview </a:t>
            </a:r>
            <a:endParaRPr lang="en-US"/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6C2D38-19F2-4C04-8E16-BB863715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28" y="2595752"/>
            <a:ext cx="11158985" cy="425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255DC-4CA6-4955-9E4A-0FF142E90A24}"/>
              </a:ext>
            </a:extLst>
          </p:cNvPr>
          <p:cNvSpPr txBox="1"/>
          <p:nvPr/>
        </p:nvSpPr>
        <p:spPr>
          <a:xfrm>
            <a:off x="491503" y="7837778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222222"/>
                </a:solidFill>
              </a:rPr>
              <a:t>Image Courtesy: Prof. Anis koubaa</a:t>
            </a:r>
            <a:r>
              <a:rPr lang="en-US" sz="14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582099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Publisher Node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50F3427-B8C5-C52C-8A2E-751B99A5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94" y="1362093"/>
            <a:ext cx="7773357" cy="83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67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4400" dirty="0"/>
              <a:t>Publisher Node – Creating ROS node and a Publisher Object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CCBF0B7-DB68-969E-7DDD-6451AE7F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6" y="3363623"/>
            <a:ext cx="12026499" cy="24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16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4400"/>
              <a:t>Publisher Node – Publish the ROS Message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ACEF614-6D97-983D-F3C4-63080319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7" y="3311292"/>
            <a:ext cx="12844412" cy="31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96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B3EA-9F68-8A3D-B073-C84B9DFE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5400" dirty="0"/>
              <a:t>Publisher Node – Main Function</a:t>
            </a:r>
            <a:endParaRPr lang="en-US" sz="54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A3FE278-D870-D712-6428-5C4854FC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72" y="2052324"/>
            <a:ext cx="12190082" cy="56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375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/>
              <a:t>Subscriber Node 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7CA2576-6B28-1194-EBC9-A333965F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7" y="1473338"/>
            <a:ext cx="10738288" cy="78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86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4000" dirty="0"/>
              <a:t>Subscriber Node  - </a:t>
            </a:r>
            <a:r>
              <a:rPr lang="en-US" sz="4000" dirty="0">
                <a:ea typeface="+mn-lt"/>
                <a:cs typeface="+mn-lt"/>
              </a:rPr>
              <a:t>CREATING ROS NODE AND A Subscriber OBJECT</a:t>
            </a:r>
          </a:p>
          <a:p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556AC-519B-414A-ACAF-1BE92CDC4FAA}"/>
              </a:ext>
            </a:extLst>
          </p:cNvPr>
          <p:cNvSpPr txBox="1"/>
          <p:nvPr/>
        </p:nvSpPr>
        <p:spPr>
          <a:xfrm>
            <a:off x="413923" y="8877353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222222"/>
                </a:solidFill>
              </a:rPr>
              <a:t>Image Courtesy: Prof. Anis koubaa</a:t>
            </a:r>
            <a:r>
              <a:rPr lang="en-US" sz="1400"/>
              <a:t>​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3109CEA-0BE9-5B30-A660-AAED9111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" y="3830235"/>
            <a:ext cx="12537695" cy="14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886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77-525D-483C-B565-F0BDD75B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US" sz="4000"/>
              <a:t>Subscriber Node  - Create a Subscriber CALLBACK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556AC-519B-414A-ACAF-1BE92CDC4FAA}"/>
              </a:ext>
            </a:extLst>
          </p:cNvPr>
          <p:cNvSpPr txBox="1"/>
          <p:nvPr/>
        </p:nvSpPr>
        <p:spPr>
          <a:xfrm>
            <a:off x="413923" y="8877353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222222"/>
                </a:solidFill>
              </a:rPr>
              <a:t>Image Courtesy: Prof. Anis koubaa</a:t>
            </a:r>
            <a:r>
              <a:rPr lang="en-US" sz="1400"/>
              <a:t>​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45845652-8823-9E27-775D-184F6474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9" y="3766875"/>
            <a:ext cx="11965157" cy="17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115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evious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GB" dirty="0"/>
              <a:t>Previous Section</a:t>
            </a:r>
            <a:endParaRPr dirty="0"/>
          </a:p>
        </p:txBody>
      </p:sp>
      <p:sp>
        <p:nvSpPr>
          <p:cNvPr id="166" name="Course Overvie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457200" indent="-457200"/>
            <a:r>
              <a:rPr lang="en-US" dirty="0"/>
              <a:t>ROS Installation</a:t>
            </a:r>
          </a:p>
          <a:p>
            <a:r>
              <a:rPr lang="en-GB" dirty="0"/>
              <a:t>Robot Process Cycle</a:t>
            </a:r>
            <a:endParaRPr lang="en-US" dirty="0"/>
          </a:p>
          <a:p>
            <a:r>
              <a:rPr lang="en-GB" dirty="0"/>
              <a:t>ROS Architecture</a:t>
            </a:r>
            <a:endParaRPr lang="en-US" dirty="0"/>
          </a:p>
          <a:p>
            <a:r>
              <a:rPr lang="en-GB" dirty="0"/>
              <a:t>ROS Basics</a:t>
            </a:r>
            <a:endParaRPr lang="en-US" dirty="0"/>
          </a:p>
          <a:p>
            <a:r>
              <a:rPr lang="en-GB" dirty="0"/>
              <a:t>Simple ROS Application Example</a:t>
            </a:r>
            <a:endParaRPr lang="en-US" dirty="0"/>
          </a:p>
          <a:p>
            <a:r>
              <a:rPr lang="en-GB" dirty="0"/>
              <a:t>Creating a ROS Workspace</a:t>
            </a:r>
            <a:endParaRPr lang="en-US" dirty="0"/>
          </a:p>
          <a:p>
            <a:r>
              <a:rPr lang="en-GB" dirty="0"/>
              <a:t>ROS File System</a:t>
            </a:r>
            <a:endParaRPr lang="en-US" dirty="0"/>
          </a:p>
          <a:p>
            <a:r>
              <a:rPr lang="en-GB" dirty="0"/>
              <a:t>Creating ROS Package</a:t>
            </a:r>
          </a:p>
          <a:p>
            <a:endParaRPr lang="en-GB"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5707" y="9083686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FC8B-E1B5-56AA-614A-CDC48C5F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Autofit/>
          </a:bodyPr>
          <a:lstStyle/>
          <a:p>
            <a:r>
              <a:rPr lang="en-GB" sz="5400" dirty="0"/>
              <a:t>Subscriber Node : Main Function</a:t>
            </a:r>
            <a:endParaRPr lang="en-US" sz="54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79586FE-2A30-009E-1E5F-DB9B1FC9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" y="2099682"/>
            <a:ext cx="12537695" cy="5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579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ank You 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!!!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4763" y="9043067"/>
            <a:ext cx="260600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ectur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GB" dirty="0"/>
              <a:t>Section Overview</a:t>
            </a:r>
            <a:endParaRPr dirty="0"/>
          </a:p>
        </p:txBody>
      </p:sp>
      <p:sp>
        <p:nvSpPr>
          <p:cNvPr id="170" name="ROS Instal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ROS Nodes</a:t>
            </a:r>
          </a:p>
          <a:p>
            <a:r>
              <a:rPr lang="en-US" dirty="0"/>
              <a:t>ROS Topic Overview</a:t>
            </a:r>
          </a:p>
          <a:p>
            <a:r>
              <a:rPr lang="en-US" dirty="0"/>
              <a:t>Simple Example Overview</a:t>
            </a:r>
          </a:p>
          <a:p>
            <a:r>
              <a:rPr lang="en-US" dirty="0"/>
              <a:t>Publisher</a:t>
            </a:r>
          </a:p>
          <a:p>
            <a:r>
              <a:rPr lang="en-US" dirty="0"/>
              <a:t>Subscriber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5707" y="9083686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B77D-4725-4A88-3B5E-0529F73F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</a:t>
            </a:r>
            <a:r>
              <a:rPr lang="en-GB" dirty="0" err="1"/>
              <a:t>NOdes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844616-2784-2ED4-372A-2798DA18C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" y="1756677"/>
            <a:ext cx="12046946" cy="6756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9BB18-5117-BBC5-AC5B-9FB37F96299B}"/>
              </a:ext>
            </a:extLst>
          </p:cNvPr>
          <p:cNvSpPr txBox="1"/>
          <p:nvPr/>
        </p:nvSpPr>
        <p:spPr>
          <a:xfrm>
            <a:off x="409792" y="8695747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</a:rPr>
              <a:t>Image Courtesy: ros.org</a:t>
            </a:r>
            <a:r>
              <a:rPr lang="en-US" sz="14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065096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7C412D0-8EA8-4E90-BF5D-E7520040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1" y="2199800"/>
            <a:ext cx="12605691" cy="6493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811E-98A1-413C-B241-2A5079ED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/>
              <a:t>Topic Overview - Recap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20A48-A760-4412-93CD-DCC45B0383A6}"/>
              </a:ext>
            </a:extLst>
          </p:cNvPr>
          <p:cNvSpPr txBox="1"/>
          <p:nvPr/>
        </p:nvSpPr>
        <p:spPr>
          <a:xfrm>
            <a:off x="491503" y="8086035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222222"/>
                </a:solidFill>
              </a:rPr>
              <a:t>Image Courtesy: Prof. Anis koubaa</a:t>
            </a:r>
            <a:r>
              <a:rPr lang="en-US" sz="14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685198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62E8-B900-9B5A-048E-06EFBBAA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TOPIC OVERVIEW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3047E-3BBB-3A09-1352-52DF5DB7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ROS 2 breaks complex systems down into many modular nodes. </a:t>
            </a:r>
            <a:endParaRPr lang="en-US" dirty="0"/>
          </a:p>
          <a:p>
            <a:r>
              <a:rPr lang="en-GB" dirty="0"/>
              <a:t>Topics are a vital element of the ROS graph that act as a bus for nodes to exchange messages.</a:t>
            </a:r>
          </a:p>
          <a:p>
            <a:r>
              <a:rPr lang="en-GB" dirty="0"/>
              <a:t>A node may publish data to any number of topics and simultaneously have subscriptions to any number of topics.</a:t>
            </a:r>
          </a:p>
          <a:p>
            <a:r>
              <a:rPr lang="en-GB" dirty="0"/>
              <a:t>Topics are one of the main ways in which data is moved between nodes and therefore between different parts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20710738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8858-25A9-4B03-B1A0-9D1EFECC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11150"/>
            <a:ext cx="13140914" cy="1170077"/>
          </a:xfrm>
        </p:spPr>
        <p:txBody>
          <a:bodyPr lIns="50800" tIns="50800" rIns="50800" bIns="5080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Topics Overview</a:t>
            </a:r>
            <a:endParaRPr lang="en-US" dirty="0"/>
          </a:p>
        </p:txBody>
      </p:sp>
      <p:pic>
        <p:nvPicPr>
          <p:cNvPr id="3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B970BE8-3FE9-AAEE-5286-B91B2D7E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4" y="1674965"/>
            <a:ext cx="12537694" cy="7042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31BFB-CABF-7DD5-11C6-4A89B2352AA8}"/>
              </a:ext>
            </a:extLst>
          </p:cNvPr>
          <p:cNvSpPr txBox="1"/>
          <p:nvPr/>
        </p:nvSpPr>
        <p:spPr>
          <a:xfrm>
            <a:off x="409792" y="8695747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</a:rPr>
              <a:t>Image Courtesy: ros.org</a:t>
            </a:r>
            <a:r>
              <a:rPr lang="en-US" sz="14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396365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9D17-E30A-EDBE-ECD2-CEF2CF1C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TOPICS OVERVIEW</a:t>
            </a:r>
            <a:endParaRPr lang="en-GB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60368F9-058C-1599-776B-5124A7D2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2" y="1960955"/>
            <a:ext cx="12374111" cy="6919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577AA-48BE-C64D-4A49-02DA98446E50}"/>
              </a:ext>
            </a:extLst>
          </p:cNvPr>
          <p:cNvSpPr txBox="1"/>
          <p:nvPr/>
        </p:nvSpPr>
        <p:spPr>
          <a:xfrm>
            <a:off x="409792" y="8695747"/>
            <a:ext cx="4205462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</a:rPr>
              <a:t>Image Courtesy: ros.org</a:t>
            </a:r>
            <a:r>
              <a:rPr lang="en-US" sz="14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26086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CDDC-BF40-8BC1-4020-86FE984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TOPIC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566D-A5E4-137A-5018-20196AF9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 lnSpcReduction="10000"/>
          </a:bodyPr>
          <a:lstStyle/>
          <a:p>
            <a:r>
              <a:rPr lang="en-GB" dirty="0"/>
              <a:t>All the interactions between nodes can be </a:t>
            </a:r>
            <a:r>
              <a:rPr lang="en-GB" dirty="0" err="1"/>
              <a:t>viewd</a:t>
            </a:r>
            <a:r>
              <a:rPr lang="en-GB" dirty="0"/>
              <a:t> using </a:t>
            </a:r>
            <a:r>
              <a:rPr lang="en-GB" dirty="0" err="1"/>
              <a:t>rqt_graph</a:t>
            </a:r>
            <a:r>
              <a:rPr lang="en-GB" dirty="0"/>
              <a:t> command</a:t>
            </a:r>
            <a:endParaRPr lang="en-US" dirty="0"/>
          </a:p>
          <a:p>
            <a:r>
              <a:rPr lang="en-GB" dirty="0"/>
              <a:t>Some other useful commands to understand topics are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topic list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topic list –t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topic echo &lt;</a:t>
            </a:r>
            <a:r>
              <a:rPr lang="en-GB" dirty="0" err="1">
                <a:solidFill>
                  <a:srgbClr val="002060"/>
                </a:solidFill>
              </a:rPr>
              <a:t>topic_name</a:t>
            </a:r>
            <a:r>
              <a:rPr lang="en-GB" dirty="0">
                <a:solidFill>
                  <a:srgbClr val="002060"/>
                </a:solidFill>
              </a:rPr>
              <a:t>&gt;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topic info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interface show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ros2 topic pub &lt;</a:t>
            </a:r>
            <a:r>
              <a:rPr lang="en-GB" dirty="0" err="1">
                <a:solidFill>
                  <a:srgbClr val="002060"/>
                </a:solidFill>
              </a:rPr>
              <a:t>topic_name</a:t>
            </a:r>
            <a:r>
              <a:rPr lang="en-GB" dirty="0">
                <a:solidFill>
                  <a:srgbClr val="002060"/>
                </a:solidFill>
              </a:rPr>
              <a:t>&gt; &lt;</a:t>
            </a:r>
            <a:r>
              <a:rPr lang="en-GB" dirty="0" err="1">
                <a:solidFill>
                  <a:srgbClr val="002060"/>
                </a:solidFill>
              </a:rPr>
              <a:t>msg_type</a:t>
            </a:r>
            <a:r>
              <a:rPr lang="en-GB" dirty="0">
                <a:solidFill>
                  <a:srgbClr val="002060"/>
                </a:solidFill>
              </a:rPr>
              <a:t>&gt; '&lt;</a:t>
            </a:r>
            <a:r>
              <a:rPr lang="en-GB" dirty="0" err="1">
                <a:solidFill>
                  <a:srgbClr val="002060"/>
                </a:solidFill>
              </a:rPr>
              <a:t>args</a:t>
            </a:r>
            <a:r>
              <a:rPr lang="en-GB" dirty="0">
                <a:solidFill>
                  <a:srgbClr val="002060"/>
                </a:solidFill>
              </a:rPr>
              <a:t>&gt;'</a:t>
            </a:r>
          </a:p>
        </p:txBody>
      </p:sp>
    </p:spTree>
    <p:extLst>
      <p:ext uri="{BB962C8B-B14F-4D97-AF65-F5344CB8AC3E}">
        <p14:creationId xmlns:p14="http://schemas.microsoft.com/office/powerpoint/2010/main" val="2739700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New_Template7</vt:lpstr>
      <vt:lpstr>ROS Topic</vt:lpstr>
      <vt:lpstr>Previous Section</vt:lpstr>
      <vt:lpstr>Section Overview</vt:lpstr>
      <vt:lpstr>ROS NOdes</vt:lpstr>
      <vt:lpstr>Topic Overview - Recap</vt:lpstr>
      <vt:lpstr>TOPIC OVERVIEW </vt:lpstr>
      <vt:lpstr>Topics Overview</vt:lpstr>
      <vt:lpstr>TOPICS OVERVIEW</vt:lpstr>
      <vt:lpstr>TOPIC Commands</vt:lpstr>
      <vt:lpstr>TOPIC Overview – Writing Publisher</vt:lpstr>
      <vt:lpstr>TOPIC Overview – Writing Subscriber</vt:lpstr>
      <vt:lpstr>Simple Example Overview </vt:lpstr>
      <vt:lpstr>Publisher Node</vt:lpstr>
      <vt:lpstr>Publisher Node – Creating ROS node and a Publisher Object</vt:lpstr>
      <vt:lpstr>Publisher Node – Publish the ROS Message</vt:lpstr>
      <vt:lpstr>Publisher Node – Main Function</vt:lpstr>
      <vt:lpstr>Subscriber Node </vt:lpstr>
      <vt:lpstr>Subscriber Node  - CREATING ROS NODE AND A Subscriber OBJECT </vt:lpstr>
      <vt:lpstr>Subscriber Node  - Create a Subscriber CALLBACK Function</vt:lpstr>
      <vt:lpstr>Subscriber Node : Main Function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installation and basics</dc:title>
  <cp:revision>657</cp:revision>
  <dcterms:modified xsi:type="dcterms:W3CDTF">2023-02-24T08:52:22Z</dcterms:modified>
</cp:coreProperties>
</file>